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57.xml" ContentType="application/vnd.openxmlformats-officedocument.presentationml.slideLayout+xml"/>
  <Override PartName="/ppt/slideLayouts/slideLayout157.xml" ContentType="application/vnd.openxmlformats-officedocument.presentationml.slideLayout+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35.xml" ContentType="application/vnd.openxmlformats-officedocument.presentationml.slideLayout+xml"/>
  <Override PartName="/ppt/slideLayouts/slideLayout146.xml" ContentType="application/vnd.openxmlformats-officedocument.presentationml.slideLayout+xml"/>
  <Override PartName="/ppt/slideLayouts/slideLayout182.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Layouts/slideLayout124.xml" ContentType="application/vnd.openxmlformats-officedocument.presentationml.slideLayout+xml"/>
  <Override PartName="/ppt/slideLayouts/slideLayout171.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slideLayouts/slideLayout160.xml" ContentType="application/vnd.openxmlformats-officedocument.presentationml.slideLayout+xml"/>
  <Override PartName="/ppt/theme/theme18.xml" ContentType="application/vnd.openxmlformats-officedocument.theme+xml"/>
  <Override PartName="/ppt/theme/themeOverride1.xml" ContentType="application/vnd.openxmlformats-officedocument.themeOverride+xml"/>
  <Override PartName="/ppt/tableStyles.xml" ContentType="application/vnd.openxmlformats-officedocument.presentationml.tableStyles+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Default Extension="xlsx" ContentType="application/vnd.openxmlformats-officedocument.spreadsheetml.sheet"/>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Layouts/slideLayout187.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76.xml" ContentType="application/vnd.openxmlformats-officedocument.presentationml.slideLayout+xml"/>
  <Default Extension="png" ContentType="image/png"/>
  <Override PartName="/ppt/slideLayouts/slideLayout118.xml" ContentType="application/vnd.openxmlformats-officedocument.presentationml.slideLayout+xml"/>
  <Override PartName="/ppt/slideLayouts/slideLayout129.xml" ContentType="application/vnd.openxmlformats-officedocument.presentationml.slideLayout+xml"/>
  <Override PartName="/ppt/slideLayouts/slideLayout165.xml" ContentType="application/vnd.openxmlformats-officedocument.presentationml.slideLayout+xml"/>
  <Override PartName="/ppt/slideLayouts/slideLayout176.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slideLayouts/slideLayout107.xml" ContentType="application/vnd.openxmlformats-officedocument.presentationml.slideLayout+xml"/>
  <Override PartName="/ppt/slideLayouts/slideLayout15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90.xml" ContentType="application/vnd.openxmlformats-officedocument.presentationml.slideLayout+xml"/>
  <Override PartName="/ppt/slideLayouts/slideLayout143.xml" ContentType="application/vnd.openxmlformats-officedocument.presentationml.slideLayout+xml"/>
  <Default Extension="emf" ContentType="image/x-emf"/>
  <Override PartName="/ppt/presentation.xml" ContentType="application/vnd.openxmlformats-officedocument.presentationml.presentation.main+xml"/>
  <Override PartName="/ppt/slideMasters/slideMaster16.xml" ContentType="application/vnd.openxmlformats-officedocument.presentationml.slideMaster+xml"/>
  <Override PartName="/ppt/slides/slide22.xml" ContentType="application/vnd.openxmlformats-officedocument.presentationml.slide+xml"/>
  <Override PartName="/ppt/slideLayouts/slideLayout32.xml" ContentType="application/vnd.openxmlformats-officedocument.presentationml.slideLayout+xml"/>
  <Override PartName="/ppt/slideLayouts/slideLayout1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slideLayouts/slideLayout10.xml" ContentType="application/vnd.openxmlformats-officedocument.presentationml.slideLayout+xml"/>
  <Override PartName="/ppt/theme/theme15.xml" ContentType="application/vnd.openxmlformats-officedocument.theme+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theme/theme7.xml" ContentType="application/vnd.openxmlformats-officedocument.theme+xml"/>
  <Override PartName="/ppt/slideLayouts/slideLayout88.xml" ContentType="application/vnd.openxmlformats-officedocument.presentationml.slideLayout+xml"/>
  <Override PartName="/ppt/theme/theme11.xml" ContentType="application/vnd.openxmlformats-officedocument.theme+xml"/>
  <Override PartName="/ppt/slideLayouts/slideLayout159.xml" ContentType="application/vnd.openxmlformats-officedocument.presentationml.slideLayout+xml"/>
  <Override PartName="/ppt/slideLayouts/slideLayout177.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Layouts/slideLayout119.xml" ContentType="application/vnd.openxmlformats-officedocument.presentationml.slideLayout+xml"/>
  <Override PartName="/ppt/slideLayouts/slideLayout137.xml" ContentType="application/vnd.openxmlformats-officedocument.presentationml.slideLayout+xml"/>
  <Override PartName="/ppt/slideLayouts/slideLayout148.xml" ContentType="application/vnd.openxmlformats-officedocument.presentationml.slideLayout+xml"/>
  <Override PartName="/ppt/slideLayouts/slideLayout166.xml" ContentType="application/vnd.openxmlformats-officedocument.presentationml.slideLayout+xml"/>
  <Override PartName="/ppt/slideLayouts/slideLayout184.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slideLayouts/slideLayout126.xml" ContentType="application/vnd.openxmlformats-officedocument.presentationml.slideLayout+xml"/>
  <Override PartName="/ppt/slideLayouts/slideLayout155.xml" ContentType="application/vnd.openxmlformats-officedocument.presentationml.slideLayout+xml"/>
  <Override PartName="/ppt/slideLayouts/slideLayout173.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Override PartName="/ppt/slideLayouts/slideLayout133.xml" ContentType="application/vnd.openxmlformats-officedocument.presentationml.slideLayout+xml"/>
  <Override PartName="/ppt/slideLayouts/slideLayout144.xml" ContentType="application/vnd.openxmlformats-officedocument.presentationml.slideLayout+xml"/>
  <Override PartName="/ppt/slideLayouts/slideLayout162.xml" ContentType="application/vnd.openxmlformats-officedocument.presentationml.slideLayout+xml"/>
  <Override PartName="/ppt/slideLayouts/slideLayout180.xml" ContentType="application/vnd.openxmlformats-officedocument.presentationml.slideLayout+xml"/>
  <Override PartName="/ppt/tags/tag2.xml" ContentType="application/vnd.openxmlformats-officedocument.presentationml.tags+xml"/>
  <Default Extension="rels" ContentType="application/vnd.openxmlformats-package.relationships+xml"/>
  <Override PartName="/ppt/slideMasters/slideMaster17.xml" ContentType="application/vnd.openxmlformats-officedocument.presentationml.slideMaster+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Layouts/slideLayout122.xml" ContentType="application/vnd.openxmlformats-officedocument.presentationml.slideLayout+xml"/>
  <Override PartName="/ppt/slideLayouts/slideLayout140.xml" ContentType="application/vnd.openxmlformats-officedocument.presentationml.slideLayout+xml"/>
  <Override PartName="/ppt/slideLayouts/slideLayout1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11.xml" ContentType="application/vnd.openxmlformats-officedocument.presentationml.slideLayout+xml"/>
  <Override PartName="/ppt/theme/theme16.xml" ContentType="application/vnd.openxmlformats-officedocument.theme+xml"/>
  <Override PartName="/ppt/slideMasters/slideMaster13.xml" ContentType="application/vnd.openxmlformats-officedocument.presentationml.slideMaster+xml"/>
  <Override PartName="/ppt/commentAuthors.xml" ContentType="application/vnd.openxmlformats-officedocument.presentationml.commentAuthors+xml"/>
  <Override PartName="/ppt/slideLayouts/slideLayout100.xml" ContentType="application/vnd.openxmlformats-officedocument.presentationml.slideLayout+xml"/>
  <Override PartName="/ppt/slideMasters/slideMaster6.xml" ContentType="application/vnd.openxmlformats-officedocument.presentationml.slideMaster+xml"/>
  <Override PartName="/ppt/theme/theme8.xml" ContentType="application/vnd.openxmlformats-officedocument.theme+xml"/>
  <Override PartName="/ppt/slideLayouts/slideLayout89.xml" ContentType="application/vnd.openxmlformats-officedocument.presentationml.slideLayout+xml"/>
  <Override PartName="/ppt/theme/theme12.xml" ContentType="application/vnd.openxmlformats-officedocument.them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Layouts/slideLayout149.xml" ContentType="application/vnd.openxmlformats-officedocument.presentationml.slideLayout+xml"/>
  <Override PartName="/ppt/slideLayouts/slideLayout178.xml" ContentType="application/vnd.openxmlformats-officedocument.presentationml.slideLayout+xml"/>
  <Override PartName="/ppt/charts/chart1.xml" ContentType="application/vnd.openxmlformats-officedocument.drawingml.chart+xml"/>
  <Override PartName="/ppt/slideMasters/slideMaster2.xml" ContentType="application/vnd.openxmlformats-officedocument.presentationml.slideMaster+xml"/>
  <Override PartName="/ppt/slides/slide28.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slideLayouts/slideLayout138.xml" ContentType="application/vnd.openxmlformats-officedocument.presentationml.slideLayout+xml"/>
  <Override PartName="/ppt/slideLayouts/slideLayout156.xml" ContentType="application/vnd.openxmlformats-officedocument.presentationml.slideLayout+xml"/>
  <Override PartName="/ppt/slideLayouts/slideLayout167.xml" ContentType="application/vnd.openxmlformats-officedocument.presentationml.slideLayout+xml"/>
  <Override PartName="/ppt/slideLayouts/slideLayout185.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slideLayouts/slideLayout145.xml" ContentType="application/vnd.openxmlformats-officedocument.presentationml.slideLayout+xml"/>
  <Override PartName="/ppt/slideLayouts/slideLayout163.xml" ContentType="application/vnd.openxmlformats-officedocument.presentationml.slideLayout+xml"/>
  <Override PartName="/ppt/slideLayouts/slideLayout174.xml" ContentType="application/vnd.openxmlformats-officedocument.presentationml.slideLayout+xml"/>
  <Override PartName="/ppt/drawings/drawing1.xml" ContentType="application/vnd.openxmlformats-officedocument.drawingml.chartshapes+xml"/>
  <Override PartName="/ppt/slides/slide24.xml" ContentType="application/vnd.openxmlformats-officedocument.presentationml.slide+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slideLayouts/slideLayout134.xml" ContentType="application/vnd.openxmlformats-officedocument.presentationml.slideLayout+xml"/>
  <Override PartName="/ppt/slideLayouts/slideLayout152.xml" ContentType="application/vnd.openxmlformats-officedocument.presentationml.slideLayout+xml"/>
  <Override PartName="/ppt/slideLayouts/slideLayout181.xml" ContentType="application/vnd.openxmlformats-officedocument.presentationml.slideLayout+xml"/>
  <Override PartName="/ppt/tags/tag3.xml" ContentType="application/vnd.openxmlformats-officedocument.presentationml.tags+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Layouts/slideLayout141.xml" ContentType="application/vnd.openxmlformats-officedocument.presentationml.slideLayout+xml"/>
  <Override PartName="/ppt/slideLayouts/slideLayout170.xml" ContentType="application/vnd.openxmlformats-officedocument.presentationml.slideLayout+xml"/>
  <Override PartName="/ppt/slideMasters/slideMaster14.xml" ContentType="application/vnd.openxmlformats-officedocument.presentationml.slideMaster+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slideLayouts/slideLayout130.xml" ContentType="application/vnd.openxmlformats-officedocument.presentationml.slideLayout+xml"/>
  <Override PartName="/ppt/theme/theme17.xml" ContentType="application/vnd.openxmlformats-officedocument.theme+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slideLayouts/slideLayout179.xml" ContentType="application/vnd.openxmlformats-officedocument.presentationml.slideLayout+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slideLayouts/slideLayout139.xml" ContentType="application/vnd.openxmlformats-officedocument.presentationml.slideLayout+xml"/>
  <Override PartName="/ppt/slideLayouts/slideLayout168.xml" ContentType="application/vnd.openxmlformats-officedocument.presentationml.slideLayout+xml"/>
  <Override PartName="/ppt/slideLayouts/slideLayout186.xml" ContentType="application/vnd.openxmlformats-officedocument.presentationml.slideLayout+xml"/>
  <Override PartName="/ppt/charts/chart2.xml" ContentType="application/vnd.openxmlformats-officedocument.drawingml.chart+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slideLayouts/slideLayout175.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slideLayouts/slideLayout164.xml" ContentType="application/vnd.openxmlformats-officedocument.presentationml.slideLayout+xml"/>
  <Override PartName="/ppt/drawings/drawing2.xml" ContentType="application/vnd.openxmlformats-officedocument.drawingml.chartshapes+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142.xml" ContentType="application/vnd.openxmlformats-officedocument.presentationml.slideLayout+xml"/>
  <Override PartName="/ppt/slideLayouts/slideLayout153.xml" ContentType="application/vnd.openxmlformats-officedocument.presentationml.slideLayout+xml"/>
  <Override PartName="/ppt/slideLayouts/slideLayout42.xml" ContentType="application/vnd.openxmlformats-officedocument.presentationml.slideLayout+xml"/>
  <Override PartName="/ppt/slideLayouts/slideLayout131.xml" ContentType="application/vnd.openxmlformats-officedocument.presentationml.slideLayout+xml"/>
  <Override PartName="/ppt/slideMasters/slideMaster15.xml" ContentType="application/vnd.openxmlformats-officedocument.presentationml.slideMaster+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ppt/theme/theme14.xml" ContentType="application/vnd.openxmlformats-officedocument.them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158.xml" ContentType="application/vnd.openxmlformats-officedocument.presentationml.slideLayout+xml"/>
  <Override PartName="/ppt/slideLayouts/slideLayout169.xml" ContentType="application/vnd.openxmlformats-officedocument.presentationml.slideLayout+xml"/>
  <Override PartName="/ppt/slideLayouts/slideLayout58.xml" ContentType="application/vnd.openxmlformats-officedocument.presentationml.slideLayout+xml"/>
  <Override PartName="/ppt/slideLayouts/slideLayout147.xml" ContentType="application/vnd.openxmlformats-officedocument.presentationml.slideLayout+xml"/>
  <Override PartName="/ppt/slides/slide26.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36.xml" ContentType="application/vnd.openxmlformats-officedocument.presentationml.slideLayout+xml"/>
  <Override PartName="/ppt/slideLayouts/slideLayout183.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slideLayouts/slideLayout161.xml" ContentType="application/vnd.openxmlformats-officedocument.presentationml.slideLayout+xml"/>
  <Override PartName="/ppt/slideLayouts/slideLayout172.xml" ContentType="application/vnd.openxmlformats-officedocument.presentationml.slideLayout+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slideLayouts/slideLayout150.xml" ContentType="application/vnd.openxmlformats-officedocument.presentationml.slideLayout+xml"/>
  <Override PartName="/ppt/theme/theme19.xml" ContentType="application/vnd.openxmlformats-officedocument.theme+xml"/>
  <Override PartName="/ppt/tags/tag1.xml" ContentType="application/vnd.openxmlformats-officedocument.presentationml.tags+xml"/>
  <Override PartName="/ppt/slideLayouts/slideLayout50.xml" ContentType="application/vnd.openxmlformats-officedocument.presentationml.slideLayout+xml"/>
  <Default Extension="wdp" ContentType="image/vnd.ms-photo"/>
  <Override PartName="/ppt/slideMasters/slideMaster9.xml" ContentType="application/vnd.openxmlformats-officedocument.presentationml.slideMaster+xml"/>
  <Override PartName="/ppt/slideMasters/slideMaster12.xml" ContentType="application/vnd.openxmlformats-officedocument.presentationml.slideMaster+xml"/>
  <Default Extension="gif" ContentType="image/gif"/>
  <Override PartName="/ppt/slideLayouts/slideLayout9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5" r:id="rId1"/>
    <p:sldMasterId id="2147483691" r:id="rId2"/>
    <p:sldMasterId id="2147483703" r:id="rId3"/>
    <p:sldMasterId id="2147483727" r:id="rId4"/>
    <p:sldMasterId id="2147483739" r:id="rId5"/>
    <p:sldMasterId id="2147483751" r:id="rId6"/>
    <p:sldMasterId id="2147483763" r:id="rId7"/>
    <p:sldMasterId id="2147483787" r:id="rId8"/>
    <p:sldMasterId id="2147483811" r:id="rId9"/>
    <p:sldMasterId id="2147483823" r:id="rId10"/>
    <p:sldMasterId id="2147483835" r:id="rId11"/>
    <p:sldMasterId id="2147483883" r:id="rId12"/>
    <p:sldMasterId id="2147483895" r:id="rId13"/>
    <p:sldMasterId id="2147483907" r:id="rId14"/>
    <p:sldMasterId id="2147483919" r:id="rId15"/>
    <p:sldMasterId id="2147483943" r:id="rId16"/>
    <p:sldMasterId id="2147483955" r:id="rId17"/>
  </p:sldMasterIdLst>
  <p:notesMasterIdLst>
    <p:notesMasterId r:id="rId48"/>
  </p:notesMasterIdLst>
  <p:handoutMasterIdLst>
    <p:handoutMasterId r:id="rId49"/>
  </p:handoutMasterIdLst>
  <p:sldIdLst>
    <p:sldId id="290" r:id="rId18"/>
    <p:sldId id="269" r:id="rId19"/>
    <p:sldId id="257" r:id="rId20"/>
    <p:sldId id="258" r:id="rId21"/>
    <p:sldId id="259" r:id="rId22"/>
    <p:sldId id="261" r:id="rId23"/>
    <p:sldId id="264" r:id="rId24"/>
    <p:sldId id="270" r:id="rId25"/>
    <p:sldId id="271" r:id="rId26"/>
    <p:sldId id="284" r:id="rId27"/>
    <p:sldId id="286" r:id="rId28"/>
    <p:sldId id="263" r:id="rId29"/>
    <p:sldId id="266" r:id="rId30"/>
    <p:sldId id="288" r:id="rId31"/>
    <p:sldId id="267" r:id="rId32"/>
    <p:sldId id="283" r:id="rId33"/>
    <p:sldId id="287" r:id="rId34"/>
    <p:sldId id="268" r:id="rId35"/>
    <p:sldId id="273" r:id="rId36"/>
    <p:sldId id="274" r:id="rId37"/>
    <p:sldId id="275" r:id="rId38"/>
    <p:sldId id="282" r:id="rId39"/>
    <p:sldId id="276" r:id="rId40"/>
    <p:sldId id="277" r:id="rId41"/>
    <p:sldId id="278" r:id="rId42"/>
    <p:sldId id="280" r:id="rId43"/>
    <p:sldId id="279" r:id="rId44"/>
    <p:sldId id="281" r:id="rId45"/>
    <p:sldId id="272" r:id="rId46"/>
    <p:sldId id="289" r:id="rId4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олег" initials="о"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617" autoAdjust="0"/>
    <p:restoredTop sz="94660" autoAdjust="0"/>
  </p:normalViewPr>
  <p:slideViewPr>
    <p:cSldViewPr>
      <p:cViewPr>
        <p:scale>
          <a:sx n="80" d="100"/>
          <a:sy n="80" d="100"/>
        </p:scale>
        <p:origin x="-870" y="-84"/>
      </p:cViewPr>
      <p:guideLst>
        <p:guide orient="horz" pos="2160"/>
        <p:guide pos="2880"/>
      </p:guideLst>
    </p:cSldViewPr>
  </p:slideViewPr>
  <p:outlineViewPr>
    <p:cViewPr>
      <p:scale>
        <a:sx n="33" d="100"/>
        <a:sy n="33" d="100"/>
      </p:scale>
      <p:origin x="48" y="312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70" d="100"/>
          <a:sy n="70" d="100"/>
        </p:scale>
        <p:origin x="-2814"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1.xml"/><Relationship Id="rId26" Type="http://schemas.openxmlformats.org/officeDocument/2006/relationships/slide" Target="slides/slide9.xml"/><Relationship Id="rId39"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4.xml"/><Relationship Id="rId34" Type="http://schemas.openxmlformats.org/officeDocument/2006/relationships/slide" Target="slides/slide17.xml"/><Relationship Id="rId42" Type="http://schemas.openxmlformats.org/officeDocument/2006/relationships/slide" Target="slides/slide25.xml"/><Relationship Id="rId47" Type="http://schemas.openxmlformats.org/officeDocument/2006/relationships/slide" Target="slides/slide30.xml"/><Relationship Id="rId50" Type="http://schemas.openxmlformats.org/officeDocument/2006/relationships/commentAuthors" Target="commentAuthors.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8.xml"/><Relationship Id="rId33" Type="http://schemas.openxmlformats.org/officeDocument/2006/relationships/slide" Target="slides/slide16.xml"/><Relationship Id="rId38" Type="http://schemas.openxmlformats.org/officeDocument/2006/relationships/slide" Target="slides/slide21.xml"/><Relationship Id="rId46" Type="http://schemas.openxmlformats.org/officeDocument/2006/relationships/slide" Target="slides/slide29.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 Target="slides/slide3.xml"/><Relationship Id="rId29" Type="http://schemas.openxmlformats.org/officeDocument/2006/relationships/slide" Target="slides/slide12.xml"/><Relationship Id="rId41" Type="http://schemas.openxmlformats.org/officeDocument/2006/relationships/slide" Target="slides/slide24.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7.xml"/><Relationship Id="rId32" Type="http://schemas.openxmlformats.org/officeDocument/2006/relationships/slide" Target="slides/slide15.xml"/><Relationship Id="rId37" Type="http://schemas.openxmlformats.org/officeDocument/2006/relationships/slide" Target="slides/slide20.xml"/><Relationship Id="rId40" Type="http://schemas.openxmlformats.org/officeDocument/2006/relationships/slide" Target="slides/slide23.xml"/><Relationship Id="rId45" Type="http://schemas.openxmlformats.org/officeDocument/2006/relationships/slide" Target="slides/slide28.xml"/><Relationship Id="rId53"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6.xml"/><Relationship Id="rId28" Type="http://schemas.openxmlformats.org/officeDocument/2006/relationships/slide" Target="slides/slide11.xml"/><Relationship Id="rId36" Type="http://schemas.openxmlformats.org/officeDocument/2006/relationships/slide" Target="slides/slide19.xml"/><Relationship Id="rId49" Type="http://schemas.openxmlformats.org/officeDocument/2006/relationships/handoutMaster" Target="handoutMasters/handoutMaster1.xml"/><Relationship Id="rId10" Type="http://schemas.openxmlformats.org/officeDocument/2006/relationships/slideMaster" Target="slideMasters/slideMaster10.xml"/><Relationship Id="rId19" Type="http://schemas.openxmlformats.org/officeDocument/2006/relationships/slide" Target="slides/slide2.xml"/><Relationship Id="rId31" Type="http://schemas.openxmlformats.org/officeDocument/2006/relationships/slide" Target="slides/slide14.xml"/><Relationship Id="rId44" Type="http://schemas.openxmlformats.org/officeDocument/2006/relationships/slide" Target="slides/slide27.xml"/><Relationship Id="rId52"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5.xml"/><Relationship Id="rId27" Type="http://schemas.openxmlformats.org/officeDocument/2006/relationships/slide" Target="slides/slide10.xml"/><Relationship Id="rId30" Type="http://schemas.openxmlformats.org/officeDocument/2006/relationships/slide" Target="slides/slide13.xml"/><Relationship Id="rId35" Type="http://schemas.openxmlformats.org/officeDocument/2006/relationships/slide" Target="slides/slide18.xml"/><Relationship Id="rId43" Type="http://schemas.openxmlformats.org/officeDocument/2006/relationships/slide" Target="slides/slide26.xml"/><Relationship Id="rId48"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_____Microsoft_Office_Excel1.xlsx"/></Relationships>
</file>

<file path=ppt/charts/_rels/chart2.xml.rels><?xml version="1.0" encoding="UTF-8" standalone="yes"?>
<Relationships xmlns="http://schemas.openxmlformats.org/package/2006/relationships"><Relationship Id="rId3" Type="http://schemas.openxmlformats.org/officeDocument/2006/relationships/chartUserShapes" Target="../drawings/drawing2.xml"/><Relationship Id="rId2" Type="http://schemas.openxmlformats.org/officeDocument/2006/relationships/package" Target="../embeddings/_____Microsoft_Office_Excel2.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style val="18"/>
  <c:chart>
    <c:title>
      <c:tx>
        <c:rich>
          <a:bodyPr/>
          <a:lstStyle/>
          <a:p>
            <a:pPr>
              <a:defRPr/>
            </a:pPr>
            <a:r>
              <a:rPr lang="en-US"/>
              <a:t>The survey, that was held in Russia in 2004, showed how often people watched current news and information programs on political topics.</a:t>
            </a:r>
            <a:endParaRPr lang="ru-RU"/>
          </a:p>
        </c:rich>
      </c:tx>
      <c:layout>
        <c:manualLayout>
          <c:xMode val="edge"/>
          <c:yMode val="edge"/>
          <c:x val="0.11881172839506168"/>
          <c:y val="2.696298213280519E-2"/>
        </c:manualLayout>
      </c:layout>
    </c:title>
    <c:plotArea>
      <c:layout>
        <c:manualLayout>
          <c:layoutTarget val="inner"/>
          <c:xMode val="edge"/>
          <c:yMode val="edge"/>
          <c:x val="0.1592226594705852"/>
          <c:y val="0.34658592034091357"/>
          <c:w val="0.32123901437851926"/>
          <c:h val="0.4809236367710924"/>
        </c:manualLayout>
      </c:layout>
      <c:pieChart>
        <c:varyColors val="1"/>
        <c:ser>
          <c:idx val="0"/>
          <c:order val="0"/>
          <c:tx>
            <c:strRef>
              <c:f>Лист1!$B$1</c:f>
              <c:strCache>
                <c:ptCount val="1"/>
                <c:pt idx="0">
                  <c:v>Продажи</c:v>
                </c:pt>
              </c:strCache>
            </c:strRef>
          </c:tx>
          <c:cat>
            <c:strRef>
              <c:f>Лист1!$A$2:$A$5</c:f>
              <c:strCache>
                <c:ptCount val="4"/>
                <c:pt idx="0">
                  <c:v>regular</c:v>
                </c:pt>
                <c:pt idx="1">
                  <c:v>sometime</c:v>
                </c:pt>
                <c:pt idx="2">
                  <c:v>seldom</c:v>
                </c:pt>
                <c:pt idx="3">
                  <c:v>almost don't look</c:v>
                </c:pt>
              </c:strCache>
            </c:strRef>
          </c:cat>
          <c:val>
            <c:numRef>
              <c:f>Лист1!$B$2:$B$5</c:f>
              <c:numCache>
                <c:formatCode>General</c:formatCode>
                <c:ptCount val="4"/>
                <c:pt idx="0">
                  <c:v>31</c:v>
                </c:pt>
                <c:pt idx="1">
                  <c:v>32</c:v>
                </c:pt>
                <c:pt idx="2">
                  <c:v>23</c:v>
                </c:pt>
                <c:pt idx="3">
                  <c:v>1</c:v>
                </c:pt>
              </c:numCache>
            </c:numRef>
          </c:val>
        </c:ser>
        <c:firstSliceAng val="0"/>
      </c:pieChart>
    </c:plotArea>
    <c:plotVisOnly val="1"/>
    <c:dispBlanksAs val="zero"/>
  </c:chart>
  <c:txPr>
    <a:bodyPr/>
    <a:lstStyle/>
    <a:p>
      <a:pPr>
        <a:defRPr sz="1800"/>
      </a:pPr>
      <a:endParaRPr lang="ru-RU"/>
    </a:p>
  </c:txPr>
  <c:externalData r:id="rId1"/>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1"/>
  <c:lang val="ru-RU"/>
  <c:style val="26"/>
  <c:clrMapOvr bg1="lt1" tx1="dk1" bg2="lt2" tx2="dk2" accent1="accent1" accent2="accent2" accent3="accent3" accent4="accent4" accent5="accent5" accent6="accent6" hlink="hlink" folHlink="folHlink"/>
  <c:chart>
    <c:autoTitleDeleted val="1"/>
    <c:plotArea>
      <c:layout/>
      <c:pieChart>
        <c:varyColors val="1"/>
        <c:ser>
          <c:idx val="0"/>
          <c:order val="0"/>
          <c:tx>
            <c:strRef>
              <c:f>Лист1!$B$1</c:f>
              <c:strCache>
                <c:ptCount val="1"/>
                <c:pt idx="0">
                  <c:v>Продажи</c:v>
                </c:pt>
              </c:strCache>
            </c:strRef>
          </c:tx>
          <c:cat>
            <c:strRef>
              <c:f>Лист1!$A$2:$A$5</c:f>
              <c:strCache>
                <c:ptCount val="4"/>
                <c:pt idx="0">
                  <c:v>Radio of Russia</c:v>
                </c:pt>
                <c:pt idx="1">
                  <c:v>Russian Radio</c:v>
                </c:pt>
                <c:pt idx="2">
                  <c:v>Lighthouse</c:v>
                </c:pt>
                <c:pt idx="3">
                  <c:v>Europe +</c:v>
                </c:pt>
              </c:strCache>
            </c:strRef>
          </c:cat>
          <c:val>
            <c:numRef>
              <c:f>Лист1!$B$2:$B$5</c:f>
              <c:numCache>
                <c:formatCode>General</c:formatCode>
                <c:ptCount val="4"/>
                <c:pt idx="0">
                  <c:v>19</c:v>
                </c:pt>
                <c:pt idx="1">
                  <c:v>13</c:v>
                </c:pt>
                <c:pt idx="2">
                  <c:v>11</c:v>
                </c:pt>
                <c:pt idx="3">
                  <c:v>1.2</c:v>
                </c:pt>
              </c:numCache>
            </c:numRef>
          </c:val>
        </c:ser>
        <c:firstSliceAng val="0"/>
      </c:pieChart>
    </c:plotArea>
    <c:plotVisOnly val="1"/>
    <c:dispBlanksAs val="zero"/>
  </c:chart>
  <c:txPr>
    <a:bodyPr/>
    <a:lstStyle/>
    <a:p>
      <a:pPr>
        <a:defRPr sz="1800"/>
      </a:pPr>
      <a:endParaRPr lang="ru-RU"/>
    </a:p>
  </c:txPr>
  <c:externalData r:id="rId2"/>
  <c:userShapes r:id="rId3"/>
</c:chartSpace>
</file>

<file path=ppt/drawings/drawing1.xml><?xml version="1.0" encoding="utf-8"?>
<c:userShapes xmlns:c="http://schemas.openxmlformats.org/drawingml/2006/chart">
  <cdr:relSizeAnchor xmlns:cdr="http://schemas.openxmlformats.org/drawingml/2006/chartDrawing">
    <cdr:from>
      <cdr:x>0.82986</cdr:x>
      <cdr:y>0.5079</cdr:y>
    </cdr:from>
    <cdr:to>
      <cdr:x>0.94097</cdr:x>
      <cdr:y>0.67043</cdr:y>
    </cdr:to>
    <cdr:sp macro="" textlink="">
      <cdr:nvSpPr>
        <cdr:cNvPr id="2" name="TextBox 1"/>
        <cdr:cNvSpPr txBox="1"/>
      </cdr:nvSpPr>
      <cdr:spPr>
        <a:xfrm xmlns:a="http://schemas.openxmlformats.org/drawingml/2006/main">
          <a:off x="6829444" y="2857520"/>
          <a:ext cx="914400" cy="914400"/>
        </a:xfrm>
        <a:prstGeom xmlns:a="http://schemas.openxmlformats.org/drawingml/2006/main" prst="rect">
          <a:avLst/>
        </a:prstGeom>
      </cdr:spPr>
      <cdr:txBody>
        <a:bodyPr xmlns:a="http://schemas.openxmlformats.org/drawingml/2006/main"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0.65263</cdr:x>
      <cdr:y>0.40973</cdr:y>
    </cdr:from>
    <cdr:to>
      <cdr:x>0.81409</cdr:x>
      <cdr:y>0.65116</cdr:y>
    </cdr:to>
    <cdr:sp macro="" textlink="">
      <cdr:nvSpPr>
        <cdr:cNvPr id="3" name="TextBox 2"/>
        <cdr:cNvSpPr txBox="1"/>
      </cdr:nvSpPr>
      <cdr:spPr>
        <a:xfrm xmlns:a="http://schemas.openxmlformats.org/drawingml/2006/main">
          <a:off x="4464496" y="1872208"/>
          <a:ext cx="1104509" cy="1103174"/>
        </a:xfrm>
        <a:prstGeom xmlns:a="http://schemas.openxmlformats.org/drawingml/2006/main" prst="rect">
          <a:avLst/>
        </a:prstGeom>
      </cdr:spPr>
      <cdr:txBody>
        <a:bodyPr xmlns:a="http://schemas.openxmlformats.org/drawingml/2006/main" wrap="none" rtlCol="0"/>
        <a:lstStyle xmlns:a="http://schemas.openxmlformats.org/drawingml/2006/main"/>
        <a:p xmlns:a="http://schemas.openxmlformats.org/drawingml/2006/main">
          <a:r>
            <a:rPr lang="en-US" sz="1400" b="1" dirty="0"/>
            <a:t>r</a:t>
          </a:r>
          <a:r>
            <a:rPr lang="en-US" sz="1400" b="1" dirty="0" smtClean="0"/>
            <a:t>egularly</a:t>
          </a:r>
        </a:p>
        <a:p xmlns:a="http://schemas.openxmlformats.org/drawingml/2006/main">
          <a:endParaRPr lang="en-US" sz="1400" b="1" dirty="0"/>
        </a:p>
        <a:p xmlns:a="http://schemas.openxmlformats.org/drawingml/2006/main">
          <a:r>
            <a:rPr lang="en-US" sz="1400" b="1" dirty="0"/>
            <a:t>s</a:t>
          </a:r>
          <a:r>
            <a:rPr lang="en-US" sz="1400" b="1" dirty="0" smtClean="0"/>
            <a:t>ometimes</a:t>
          </a:r>
        </a:p>
        <a:p xmlns:a="http://schemas.openxmlformats.org/drawingml/2006/main">
          <a:endParaRPr lang="en-US" sz="1400" b="1" dirty="0"/>
        </a:p>
        <a:p xmlns:a="http://schemas.openxmlformats.org/drawingml/2006/main">
          <a:r>
            <a:rPr lang="en-US" sz="1400" b="1" dirty="0"/>
            <a:t>s</a:t>
          </a:r>
          <a:r>
            <a:rPr lang="en-US" sz="1400" b="1" dirty="0" smtClean="0"/>
            <a:t>eldom</a:t>
          </a:r>
        </a:p>
        <a:p xmlns:a="http://schemas.openxmlformats.org/drawingml/2006/main">
          <a:endParaRPr lang="en-US" sz="1400" b="1" dirty="0"/>
        </a:p>
        <a:p xmlns:a="http://schemas.openxmlformats.org/drawingml/2006/main">
          <a:r>
            <a:rPr lang="en-US" sz="1400" b="1" dirty="0"/>
            <a:t>d</a:t>
          </a:r>
          <a:r>
            <a:rPr lang="en-US" sz="1400" b="1" dirty="0" smtClean="0"/>
            <a:t>on`t look</a:t>
          </a:r>
          <a:endParaRPr lang="ru-RU" sz="1400" b="1" dirty="0"/>
        </a:p>
      </cdr:txBody>
    </cdr:sp>
  </cdr:relSizeAnchor>
  <cdr:relSizeAnchor xmlns:cdr="http://schemas.openxmlformats.org/drawingml/2006/chartDrawing">
    <cdr:from>
      <cdr:x>0.64211</cdr:x>
      <cdr:y>0.44125</cdr:y>
    </cdr:from>
    <cdr:to>
      <cdr:x>0.65947</cdr:x>
      <cdr:y>0.46664</cdr:y>
    </cdr:to>
    <cdr:sp macro="" textlink="">
      <cdr:nvSpPr>
        <cdr:cNvPr id="4" name="Прямоугольник 3"/>
        <cdr:cNvSpPr/>
      </cdr:nvSpPr>
      <cdr:spPr>
        <a:xfrm xmlns:a="http://schemas.openxmlformats.org/drawingml/2006/main">
          <a:off x="4392488" y="2016224"/>
          <a:ext cx="118755" cy="116016"/>
        </a:xfrm>
        <a:prstGeom xmlns:a="http://schemas.openxmlformats.org/drawingml/2006/main" prst="rect">
          <a:avLst/>
        </a:prstGeom>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p xmlns:a="http://schemas.openxmlformats.org/drawingml/2006/main">
          <a:endParaRPr lang="ru-RU"/>
        </a:p>
      </cdr:txBody>
    </cdr:sp>
  </cdr:relSizeAnchor>
  <cdr:relSizeAnchor xmlns:cdr="http://schemas.openxmlformats.org/drawingml/2006/chartDrawing">
    <cdr:from>
      <cdr:x>0.64211</cdr:x>
      <cdr:y>0.70915</cdr:y>
    </cdr:from>
    <cdr:to>
      <cdr:x>0.65947</cdr:x>
      <cdr:y>0.73454</cdr:y>
    </cdr:to>
    <cdr:sp macro="" textlink="">
      <cdr:nvSpPr>
        <cdr:cNvPr id="5" name="Прямоугольник 4"/>
        <cdr:cNvSpPr/>
      </cdr:nvSpPr>
      <cdr:spPr>
        <a:xfrm xmlns:a="http://schemas.openxmlformats.org/drawingml/2006/main">
          <a:off x="4392488" y="3240360"/>
          <a:ext cx="118755" cy="116017"/>
        </a:xfrm>
        <a:prstGeom xmlns:a="http://schemas.openxmlformats.org/drawingml/2006/main" prst="rect">
          <a:avLst/>
        </a:prstGeom>
        <a:solidFill xmlns:a="http://schemas.openxmlformats.org/drawingml/2006/main">
          <a:schemeClr val="accent4"/>
        </a:solidFill>
        <a:ln xmlns:a="http://schemas.openxmlformats.org/drawingml/2006/main" w="25400" cap="flat" cmpd="sng" algn="ctr">
          <a:no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Calibri"/>
            </a:defRPr>
          </a:lvl1pPr>
          <a:lvl2pPr marL="457200" indent="0">
            <a:defRPr sz="1100">
              <a:solidFill>
                <a:sysClr val="window" lastClr="FFFFFF"/>
              </a:solidFill>
              <a:latin typeface="Calibri"/>
            </a:defRPr>
          </a:lvl2pPr>
          <a:lvl3pPr marL="914400" indent="0">
            <a:defRPr sz="1100">
              <a:solidFill>
                <a:sysClr val="window" lastClr="FFFFFF"/>
              </a:solidFill>
              <a:latin typeface="Calibri"/>
            </a:defRPr>
          </a:lvl3pPr>
          <a:lvl4pPr marL="1371600" indent="0">
            <a:defRPr sz="1100">
              <a:solidFill>
                <a:sysClr val="window" lastClr="FFFFFF"/>
              </a:solidFill>
              <a:latin typeface="Calibri"/>
            </a:defRPr>
          </a:lvl4pPr>
          <a:lvl5pPr marL="1828800" indent="0">
            <a:defRPr sz="1100">
              <a:solidFill>
                <a:sysClr val="window" lastClr="FFFFFF"/>
              </a:solidFill>
              <a:latin typeface="Calibri"/>
            </a:defRPr>
          </a:lvl5pPr>
          <a:lvl6pPr marL="2286000" indent="0">
            <a:defRPr sz="1100">
              <a:solidFill>
                <a:sysClr val="window" lastClr="FFFFFF"/>
              </a:solidFill>
              <a:latin typeface="Calibri"/>
            </a:defRPr>
          </a:lvl6pPr>
          <a:lvl7pPr marL="2743200" indent="0">
            <a:defRPr sz="1100">
              <a:solidFill>
                <a:sysClr val="window" lastClr="FFFFFF"/>
              </a:solidFill>
              <a:latin typeface="Calibri"/>
            </a:defRPr>
          </a:lvl7pPr>
          <a:lvl8pPr marL="3200400" indent="0">
            <a:defRPr sz="1100">
              <a:solidFill>
                <a:sysClr val="window" lastClr="FFFFFF"/>
              </a:solidFill>
              <a:latin typeface="Calibri"/>
            </a:defRPr>
          </a:lvl8pPr>
          <a:lvl9pPr marL="3657600" indent="0">
            <a:defRPr sz="1100">
              <a:solidFill>
                <a:sysClr val="window" lastClr="FFFFFF"/>
              </a:solidFill>
              <a:latin typeface="Calibri"/>
            </a:defRPr>
          </a:lvl9pPr>
        </a:lstStyle>
        <a:p xmlns:a="http://schemas.openxmlformats.org/drawingml/2006/main">
          <a:endParaRPr lang="ru-RU"/>
        </a:p>
      </cdr:txBody>
    </cdr:sp>
  </cdr:relSizeAnchor>
  <cdr:relSizeAnchor xmlns:cdr="http://schemas.openxmlformats.org/drawingml/2006/chartDrawing">
    <cdr:from>
      <cdr:x>0.64211</cdr:x>
      <cdr:y>0.61459</cdr:y>
    </cdr:from>
    <cdr:to>
      <cdr:x>0.65947</cdr:x>
      <cdr:y>0.63999</cdr:y>
    </cdr:to>
    <cdr:sp macro="" textlink="">
      <cdr:nvSpPr>
        <cdr:cNvPr id="6" name="Прямоугольник 5"/>
        <cdr:cNvSpPr/>
      </cdr:nvSpPr>
      <cdr:spPr>
        <a:xfrm xmlns:a="http://schemas.openxmlformats.org/drawingml/2006/main">
          <a:off x="4392488" y="2808312"/>
          <a:ext cx="118755" cy="116062"/>
        </a:xfrm>
        <a:prstGeom xmlns:a="http://schemas.openxmlformats.org/drawingml/2006/main" prst="rect">
          <a:avLst/>
        </a:prstGeom>
        <a:solidFill xmlns:a="http://schemas.openxmlformats.org/drawingml/2006/main">
          <a:schemeClr val="accent3"/>
        </a:solidFill>
        <a:ln xmlns:a="http://schemas.openxmlformats.org/drawingml/2006/main" w="25400" cap="flat" cmpd="sng" algn="ctr">
          <a:no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Calibri"/>
            </a:defRPr>
          </a:lvl1pPr>
          <a:lvl2pPr marL="457200" indent="0">
            <a:defRPr sz="1100">
              <a:solidFill>
                <a:sysClr val="window" lastClr="FFFFFF"/>
              </a:solidFill>
              <a:latin typeface="Calibri"/>
            </a:defRPr>
          </a:lvl2pPr>
          <a:lvl3pPr marL="914400" indent="0">
            <a:defRPr sz="1100">
              <a:solidFill>
                <a:sysClr val="window" lastClr="FFFFFF"/>
              </a:solidFill>
              <a:latin typeface="Calibri"/>
            </a:defRPr>
          </a:lvl3pPr>
          <a:lvl4pPr marL="1371600" indent="0">
            <a:defRPr sz="1100">
              <a:solidFill>
                <a:sysClr val="window" lastClr="FFFFFF"/>
              </a:solidFill>
              <a:latin typeface="Calibri"/>
            </a:defRPr>
          </a:lvl4pPr>
          <a:lvl5pPr marL="1828800" indent="0">
            <a:defRPr sz="1100">
              <a:solidFill>
                <a:sysClr val="window" lastClr="FFFFFF"/>
              </a:solidFill>
              <a:latin typeface="Calibri"/>
            </a:defRPr>
          </a:lvl5pPr>
          <a:lvl6pPr marL="2286000" indent="0">
            <a:defRPr sz="1100">
              <a:solidFill>
                <a:sysClr val="window" lastClr="FFFFFF"/>
              </a:solidFill>
              <a:latin typeface="Calibri"/>
            </a:defRPr>
          </a:lvl6pPr>
          <a:lvl7pPr marL="2743200" indent="0">
            <a:defRPr sz="1100">
              <a:solidFill>
                <a:sysClr val="window" lastClr="FFFFFF"/>
              </a:solidFill>
              <a:latin typeface="Calibri"/>
            </a:defRPr>
          </a:lvl7pPr>
          <a:lvl8pPr marL="3200400" indent="0">
            <a:defRPr sz="1100">
              <a:solidFill>
                <a:sysClr val="window" lastClr="FFFFFF"/>
              </a:solidFill>
              <a:latin typeface="Calibri"/>
            </a:defRPr>
          </a:lvl8pPr>
          <a:lvl9pPr marL="3657600" indent="0">
            <a:defRPr sz="1100">
              <a:solidFill>
                <a:sysClr val="window" lastClr="FFFFFF"/>
              </a:solidFill>
              <a:latin typeface="Calibri"/>
            </a:defRPr>
          </a:lvl9pPr>
        </a:lstStyle>
        <a:p xmlns:a="http://schemas.openxmlformats.org/drawingml/2006/main">
          <a:endParaRPr lang="ru-RU"/>
        </a:p>
      </cdr:txBody>
    </cdr:sp>
  </cdr:relSizeAnchor>
  <cdr:relSizeAnchor xmlns:cdr="http://schemas.openxmlformats.org/drawingml/2006/chartDrawing">
    <cdr:from>
      <cdr:x>0.64211</cdr:x>
      <cdr:y>0.52004</cdr:y>
    </cdr:from>
    <cdr:to>
      <cdr:x>0.65947</cdr:x>
      <cdr:y>0.54543</cdr:y>
    </cdr:to>
    <cdr:sp macro="" textlink="">
      <cdr:nvSpPr>
        <cdr:cNvPr id="7" name="Прямоугольник 6"/>
        <cdr:cNvSpPr/>
      </cdr:nvSpPr>
      <cdr:spPr>
        <a:xfrm xmlns:a="http://schemas.openxmlformats.org/drawingml/2006/main">
          <a:off x="4392488" y="2376264"/>
          <a:ext cx="118755" cy="116016"/>
        </a:xfrm>
        <a:prstGeom xmlns:a="http://schemas.openxmlformats.org/drawingml/2006/main" prst="rect">
          <a:avLst/>
        </a:prstGeom>
        <a:solidFill xmlns:a="http://schemas.openxmlformats.org/drawingml/2006/main">
          <a:schemeClr val="accent2"/>
        </a:solidFill>
        <a:ln xmlns:a="http://schemas.openxmlformats.org/drawingml/2006/main" w="25400" cap="flat" cmpd="sng" algn="ctr">
          <a:no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Calibri"/>
            </a:defRPr>
          </a:lvl1pPr>
          <a:lvl2pPr marL="457200" indent="0">
            <a:defRPr sz="1100">
              <a:solidFill>
                <a:sysClr val="window" lastClr="FFFFFF"/>
              </a:solidFill>
              <a:latin typeface="Calibri"/>
            </a:defRPr>
          </a:lvl2pPr>
          <a:lvl3pPr marL="914400" indent="0">
            <a:defRPr sz="1100">
              <a:solidFill>
                <a:sysClr val="window" lastClr="FFFFFF"/>
              </a:solidFill>
              <a:latin typeface="Calibri"/>
            </a:defRPr>
          </a:lvl3pPr>
          <a:lvl4pPr marL="1371600" indent="0">
            <a:defRPr sz="1100">
              <a:solidFill>
                <a:sysClr val="window" lastClr="FFFFFF"/>
              </a:solidFill>
              <a:latin typeface="Calibri"/>
            </a:defRPr>
          </a:lvl4pPr>
          <a:lvl5pPr marL="1828800" indent="0">
            <a:defRPr sz="1100">
              <a:solidFill>
                <a:sysClr val="window" lastClr="FFFFFF"/>
              </a:solidFill>
              <a:latin typeface="Calibri"/>
            </a:defRPr>
          </a:lvl5pPr>
          <a:lvl6pPr marL="2286000" indent="0">
            <a:defRPr sz="1100">
              <a:solidFill>
                <a:sysClr val="window" lastClr="FFFFFF"/>
              </a:solidFill>
              <a:latin typeface="Calibri"/>
            </a:defRPr>
          </a:lvl6pPr>
          <a:lvl7pPr marL="2743200" indent="0">
            <a:defRPr sz="1100">
              <a:solidFill>
                <a:sysClr val="window" lastClr="FFFFFF"/>
              </a:solidFill>
              <a:latin typeface="Calibri"/>
            </a:defRPr>
          </a:lvl7pPr>
          <a:lvl8pPr marL="3200400" indent="0">
            <a:defRPr sz="1100">
              <a:solidFill>
                <a:sysClr val="window" lastClr="FFFFFF"/>
              </a:solidFill>
              <a:latin typeface="Calibri"/>
            </a:defRPr>
          </a:lvl8pPr>
          <a:lvl9pPr marL="3657600" indent="0">
            <a:defRPr sz="1100">
              <a:solidFill>
                <a:sysClr val="window" lastClr="FFFFFF"/>
              </a:solidFill>
              <a:latin typeface="Calibri"/>
            </a:defRPr>
          </a:lvl9pPr>
        </a:lstStyle>
        <a:p xmlns:a="http://schemas.openxmlformats.org/drawingml/2006/main">
          <a:endParaRPr lang="ru-RU"/>
        </a:p>
      </cdr:txBody>
    </cdr:sp>
  </cdr:relSizeAnchor>
</c:userShapes>
</file>

<file path=ppt/drawings/drawing2.xml><?xml version="1.0" encoding="utf-8"?>
<c:userShapes xmlns:c="http://schemas.openxmlformats.org/drawingml/2006/chart">
  <cdr:relSizeAnchor xmlns:cdr="http://schemas.openxmlformats.org/drawingml/2006/chartDrawing">
    <cdr:from>
      <cdr:x>0.81553</cdr:x>
      <cdr:y>0.39431</cdr:y>
    </cdr:from>
    <cdr:to>
      <cdr:x>0.92664</cdr:x>
      <cdr:y>0.59634</cdr:y>
    </cdr:to>
    <cdr:sp macro="" textlink="">
      <cdr:nvSpPr>
        <cdr:cNvPr id="2" name="TextBox 1"/>
        <cdr:cNvSpPr txBox="1"/>
      </cdr:nvSpPr>
      <cdr:spPr>
        <a:xfrm xmlns:a="http://schemas.openxmlformats.org/drawingml/2006/main">
          <a:off x="6048672" y="1440160"/>
          <a:ext cx="824083" cy="737892"/>
        </a:xfrm>
        <a:prstGeom xmlns:a="http://schemas.openxmlformats.org/drawingml/2006/main" prst="rect">
          <a:avLst/>
        </a:prstGeom>
      </cdr:spPr>
      <cdr:txBody>
        <a:bodyPr xmlns:a="http://schemas.openxmlformats.org/drawingml/2006/main" wrap="none" rtlCol="0"/>
        <a:lstStyle xmlns:a="http://schemas.openxmlformats.org/drawingml/2006/main"/>
        <a:p xmlns:a="http://schemas.openxmlformats.org/drawingml/2006/main">
          <a:r>
            <a:rPr lang="en-US" sz="1400" b="1" dirty="0" smtClean="0"/>
            <a:t>Radio of Russia</a:t>
          </a:r>
        </a:p>
        <a:p xmlns:a="http://schemas.openxmlformats.org/drawingml/2006/main">
          <a:endParaRPr lang="en-US" sz="1400" b="1" dirty="0"/>
        </a:p>
        <a:p xmlns:a="http://schemas.openxmlformats.org/drawingml/2006/main">
          <a:r>
            <a:rPr lang="en-US" sz="1400" b="1" dirty="0" smtClean="0"/>
            <a:t>Russian Radio</a:t>
          </a:r>
        </a:p>
        <a:p xmlns:a="http://schemas.openxmlformats.org/drawingml/2006/main">
          <a:endParaRPr lang="en-US" sz="1400" b="1" dirty="0"/>
        </a:p>
        <a:p xmlns:a="http://schemas.openxmlformats.org/drawingml/2006/main">
          <a:r>
            <a:rPr lang="en-US" sz="1400" b="1" dirty="0" err="1" smtClean="0"/>
            <a:t>Mayak</a:t>
          </a:r>
          <a:endParaRPr lang="en-US" sz="1400" b="1" dirty="0" smtClean="0"/>
        </a:p>
        <a:p xmlns:a="http://schemas.openxmlformats.org/drawingml/2006/main">
          <a:endParaRPr lang="en-US" sz="1400" b="1" dirty="0"/>
        </a:p>
        <a:p xmlns:a="http://schemas.openxmlformats.org/drawingml/2006/main">
          <a:r>
            <a:rPr lang="en-US" sz="1400" b="1" dirty="0" smtClean="0"/>
            <a:t>Europe +</a:t>
          </a:r>
          <a:endParaRPr lang="ru-RU" sz="1400" b="1" dirty="0"/>
        </a:p>
      </cdr:txBody>
    </cdr:sp>
  </cdr:relSizeAnchor>
  <cdr:relSizeAnchor xmlns:cdr="http://schemas.openxmlformats.org/drawingml/2006/chartDrawing">
    <cdr:from>
      <cdr:x>0.80583</cdr:x>
      <cdr:y>0.65061</cdr:y>
    </cdr:from>
    <cdr:to>
      <cdr:x>0.82319</cdr:x>
      <cdr:y>0.68218</cdr:y>
    </cdr:to>
    <cdr:sp macro="" textlink="">
      <cdr:nvSpPr>
        <cdr:cNvPr id="3" name="Прямоугольник 2"/>
        <cdr:cNvSpPr/>
      </cdr:nvSpPr>
      <cdr:spPr>
        <a:xfrm xmlns:a="http://schemas.openxmlformats.org/drawingml/2006/main">
          <a:off x="5976664" y="2376264"/>
          <a:ext cx="128756" cy="115306"/>
        </a:xfrm>
        <a:prstGeom xmlns:a="http://schemas.openxmlformats.org/drawingml/2006/main" prst="rect">
          <a:avLst/>
        </a:prstGeom>
        <a:solidFill xmlns:a="http://schemas.openxmlformats.org/drawingml/2006/main">
          <a:schemeClr val="accent3"/>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p xmlns:a="http://schemas.openxmlformats.org/drawingml/2006/main">
          <a:endParaRPr lang="ru-RU"/>
        </a:p>
      </cdr:txBody>
    </cdr:sp>
  </cdr:relSizeAnchor>
  <cdr:relSizeAnchor xmlns:cdr="http://schemas.openxmlformats.org/drawingml/2006/chartDrawing">
    <cdr:from>
      <cdr:x>0.80583</cdr:x>
      <cdr:y>0.76962</cdr:y>
    </cdr:from>
    <cdr:to>
      <cdr:x>0.82319</cdr:x>
      <cdr:y>0.80119</cdr:y>
    </cdr:to>
    <cdr:sp macro="" textlink="">
      <cdr:nvSpPr>
        <cdr:cNvPr id="4" name="Прямоугольник 3"/>
        <cdr:cNvSpPr/>
      </cdr:nvSpPr>
      <cdr:spPr>
        <a:xfrm xmlns:a="http://schemas.openxmlformats.org/drawingml/2006/main">
          <a:off x="5976664" y="2810951"/>
          <a:ext cx="128756" cy="115306"/>
        </a:xfrm>
        <a:prstGeom xmlns:a="http://schemas.openxmlformats.org/drawingml/2006/main" prst="rect">
          <a:avLst/>
        </a:prstGeom>
        <a:solidFill xmlns:a="http://schemas.openxmlformats.org/drawingml/2006/main">
          <a:schemeClr val="accent4"/>
        </a:solidFill>
        <a:ln xmlns:a="http://schemas.openxmlformats.org/drawingml/2006/main" w="25400" cap="flat" cmpd="sng" algn="ctr">
          <a:no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Calibri"/>
            </a:defRPr>
          </a:lvl1pPr>
          <a:lvl2pPr marL="457200" indent="0">
            <a:defRPr sz="1100">
              <a:solidFill>
                <a:sysClr val="window" lastClr="FFFFFF"/>
              </a:solidFill>
              <a:latin typeface="Calibri"/>
            </a:defRPr>
          </a:lvl2pPr>
          <a:lvl3pPr marL="914400" indent="0">
            <a:defRPr sz="1100">
              <a:solidFill>
                <a:sysClr val="window" lastClr="FFFFFF"/>
              </a:solidFill>
              <a:latin typeface="Calibri"/>
            </a:defRPr>
          </a:lvl3pPr>
          <a:lvl4pPr marL="1371600" indent="0">
            <a:defRPr sz="1100">
              <a:solidFill>
                <a:sysClr val="window" lastClr="FFFFFF"/>
              </a:solidFill>
              <a:latin typeface="Calibri"/>
            </a:defRPr>
          </a:lvl4pPr>
          <a:lvl5pPr marL="1828800" indent="0">
            <a:defRPr sz="1100">
              <a:solidFill>
                <a:sysClr val="window" lastClr="FFFFFF"/>
              </a:solidFill>
              <a:latin typeface="Calibri"/>
            </a:defRPr>
          </a:lvl5pPr>
          <a:lvl6pPr marL="2286000" indent="0">
            <a:defRPr sz="1100">
              <a:solidFill>
                <a:sysClr val="window" lastClr="FFFFFF"/>
              </a:solidFill>
              <a:latin typeface="Calibri"/>
            </a:defRPr>
          </a:lvl6pPr>
          <a:lvl7pPr marL="2743200" indent="0">
            <a:defRPr sz="1100">
              <a:solidFill>
                <a:sysClr val="window" lastClr="FFFFFF"/>
              </a:solidFill>
              <a:latin typeface="Calibri"/>
            </a:defRPr>
          </a:lvl7pPr>
          <a:lvl8pPr marL="3200400" indent="0">
            <a:defRPr sz="1100">
              <a:solidFill>
                <a:sysClr val="window" lastClr="FFFFFF"/>
              </a:solidFill>
              <a:latin typeface="Calibri"/>
            </a:defRPr>
          </a:lvl8pPr>
          <a:lvl9pPr marL="3657600" indent="0">
            <a:defRPr sz="1100">
              <a:solidFill>
                <a:sysClr val="window" lastClr="FFFFFF"/>
              </a:solidFill>
              <a:latin typeface="Calibri"/>
            </a:defRPr>
          </a:lvl9pPr>
        </a:lstStyle>
        <a:p xmlns:a="http://schemas.openxmlformats.org/drawingml/2006/main">
          <a:endParaRPr lang="ru-RU"/>
        </a:p>
      </cdr:txBody>
    </cdr:sp>
  </cdr:relSizeAnchor>
  <cdr:relSizeAnchor xmlns:cdr="http://schemas.openxmlformats.org/drawingml/2006/chartDrawing">
    <cdr:from>
      <cdr:x>0.80583</cdr:x>
      <cdr:y>0.41402</cdr:y>
    </cdr:from>
    <cdr:to>
      <cdr:x>0.82319</cdr:x>
      <cdr:y>0.44559</cdr:y>
    </cdr:to>
    <cdr:sp macro="" textlink="">
      <cdr:nvSpPr>
        <cdr:cNvPr id="5" name="Прямоугольник 4"/>
        <cdr:cNvSpPr/>
      </cdr:nvSpPr>
      <cdr:spPr>
        <a:xfrm xmlns:a="http://schemas.openxmlformats.org/drawingml/2006/main">
          <a:off x="5976664" y="1512168"/>
          <a:ext cx="128756" cy="115306"/>
        </a:xfrm>
        <a:prstGeom xmlns:a="http://schemas.openxmlformats.org/drawingml/2006/main" prst="rect">
          <a:avLst/>
        </a:prstGeom>
        <a:solidFill xmlns:a="http://schemas.openxmlformats.org/drawingml/2006/main">
          <a:srgbClr val="4F81BD"/>
        </a:solidFill>
        <a:ln xmlns:a="http://schemas.openxmlformats.org/drawingml/2006/main" w="25400" cap="flat" cmpd="sng" algn="ctr">
          <a:no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Calibri"/>
            </a:defRPr>
          </a:lvl1pPr>
          <a:lvl2pPr marL="457200" indent="0">
            <a:defRPr sz="1100">
              <a:solidFill>
                <a:sysClr val="window" lastClr="FFFFFF"/>
              </a:solidFill>
              <a:latin typeface="Calibri"/>
            </a:defRPr>
          </a:lvl2pPr>
          <a:lvl3pPr marL="914400" indent="0">
            <a:defRPr sz="1100">
              <a:solidFill>
                <a:sysClr val="window" lastClr="FFFFFF"/>
              </a:solidFill>
              <a:latin typeface="Calibri"/>
            </a:defRPr>
          </a:lvl3pPr>
          <a:lvl4pPr marL="1371600" indent="0">
            <a:defRPr sz="1100">
              <a:solidFill>
                <a:sysClr val="window" lastClr="FFFFFF"/>
              </a:solidFill>
              <a:latin typeface="Calibri"/>
            </a:defRPr>
          </a:lvl4pPr>
          <a:lvl5pPr marL="1828800" indent="0">
            <a:defRPr sz="1100">
              <a:solidFill>
                <a:sysClr val="window" lastClr="FFFFFF"/>
              </a:solidFill>
              <a:latin typeface="Calibri"/>
            </a:defRPr>
          </a:lvl5pPr>
          <a:lvl6pPr marL="2286000" indent="0">
            <a:defRPr sz="1100">
              <a:solidFill>
                <a:sysClr val="window" lastClr="FFFFFF"/>
              </a:solidFill>
              <a:latin typeface="Calibri"/>
            </a:defRPr>
          </a:lvl6pPr>
          <a:lvl7pPr marL="2743200" indent="0">
            <a:defRPr sz="1100">
              <a:solidFill>
                <a:sysClr val="window" lastClr="FFFFFF"/>
              </a:solidFill>
              <a:latin typeface="Calibri"/>
            </a:defRPr>
          </a:lvl7pPr>
          <a:lvl8pPr marL="3200400" indent="0">
            <a:defRPr sz="1100">
              <a:solidFill>
                <a:sysClr val="window" lastClr="FFFFFF"/>
              </a:solidFill>
              <a:latin typeface="Calibri"/>
            </a:defRPr>
          </a:lvl8pPr>
          <a:lvl9pPr marL="3657600" indent="0">
            <a:defRPr sz="1100">
              <a:solidFill>
                <a:sysClr val="window" lastClr="FFFFFF"/>
              </a:solidFill>
              <a:latin typeface="Calibri"/>
            </a:defRPr>
          </a:lvl9pPr>
        </a:lstStyle>
        <a:p xmlns:a="http://schemas.openxmlformats.org/drawingml/2006/main">
          <a:endParaRPr lang="ru-RU"/>
        </a:p>
      </cdr:txBody>
    </cdr:sp>
  </cdr:relSizeAnchor>
  <cdr:relSizeAnchor xmlns:cdr="http://schemas.openxmlformats.org/drawingml/2006/chartDrawing">
    <cdr:from>
      <cdr:x>0.80583</cdr:x>
      <cdr:y>0.53231</cdr:y>
    </cdr:from>
    <cdr:to>
      <cdr:x>0.82319</cdr:x>
      <cdr:y>0.56388</cdr:y>
    </cdr:to>
    <cdr:sp macro="" textlink="">
      <cdr:nvSpPr>
        <cdr:cNvPr id="6" name="Прямоугольник 5"/>
        <cdr:cNvSpPr/>
      </cdr:nvSpPr>
      <cdr:spPr>
        <a:xfrm xmlns:a="http://schemas.openxmlformats.org/drawingml/2006/main">
          <a:off x="5976664" y="1944216"/>
          <a:ext cx="128756" cy="115306"/>
        </a:xfrm>
        <a:prstGeom xmlns:a="http://schemas.openxmlformats.org/drawingml/2006/main" prst="rect">
          <a:avLst/>
        </a:prstGeom>
        <a:solidFill xmlns:a="http://schemas.openxmlformats.org/drawingml/2006/main">
          <a:schemeClr val="accent2"/>
        </a:solidFill>
        <a:ln xmlns:a="http://schemas.openxmlformats.org/drawingml/2006/main" w="25400" cap="flat" cmpd="sng" algn="ctr">
          <a:no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Calibri"/>
            </a:defRPr>
          </a:lvl1pPr>
          <a:lvl2pPr marL="457200" indent="0">
            <a:defRPr sz="1100">
              <a:solidFill>
                <a:sysClr val="window" lastClr="FFFFFF"/>
              </a:solidFill>
              <a:latin typeface="Calibri"/>
            </a:defRPr>
          </a:lvl2pPr>
          <a:lvl3pPr marL="914400" indent="0">
            <a:defRPr sz="1100">
              <a:solidFill>
                <a:sysClr val="window" lastClr="FFFFFF"/>
              </a:solidFill>
              <a:latin typeface="Calibri"/>
            </a:defRPr>
          </a:lvl3pPr>
          <a:lvl4pPr marL="1371600" indent="0">
            <a:defRPr sz="1100">
              <a:solidFill>
                <a:sysClr val="window" lastClr="FFFFFF"/>
              </a:solidFill>
              <a:latin typeface="Calibri"/>
            </a:defRPr>
          </a:lvl4pPr>
          <a:lvl5pPr marL="1828800" indent="0">
            <a:defRPr sz="1100">
              <a:solidFill>
                <a:sysClr val="window" lastClr="FFFFFF"/>
              </a:solidFill>
              <a:latin typeface="Calibri"/>
            </a:defRPr>
          </a:lvl5pPr>
          <a:lvl6pPr marL="2286000" indent="0">
            <a:defRPr sz="1100">
              <a:solidFill>
                <a:sysClr val="window" lastClr="FFFFFF"/>
              </a:solidFill>
              <a:latin typeface="Calibri"/>
            </a:defRPr>
          </a:lvl6pPr>
          <a:lvl7pPr marL="2743200" indent="0">
            <a:defRPr sz="1100">
              <a:solidFill>
                <a:sysClr val="window" lastClr="FFFFFF"/>
              </a:solidFill>
              <a:latin typeface="Calibri"/>
            </a:defRPr>
          </a:lvl7pPr>
          <a:lvl8pPr marL="3200400" indent="0">
            <a:defRPr sz="1100">
              <a:solidFill>
                <a:sysClr val="window" lastClr="FFFFFF"/>
              </a:solidFill>
              <a:latin typeface="Calibri"/>
            </a:defRPr>
          </a:lvl8pPr>
          <a:lvl9pPr marL="3657600" indent="0">
            <a:defRPr sz="1100">
              <a:solidFill>
                <a:sysClr val="window" lastClr="FFFFFF"/>
              </a:solidFill>
              <a:latin typeface="Calibri"/>
            </a:defRPr>
          </a:lvl9pPr>
        </a:lstStyle>
        <a:p xmlns:a="http://schemas.openxmlformats.org/drawingml/2006/main">
          <a:endParaRPr lang="ru-RU"/>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1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C405BE-2AAD-4333-A2F0-35266F04C488}" type="datetimeFigureOut">
              <a:rPr lang="ru-RU" smtClean="0"/>
              <a:pPr/>
              <a:t>23.01.2013</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7576D34-C766-4D29-9D58-3D916646018E}" type="slidenum">
              <a:rPr lang="ru-RU" smtClean="0"/>
              <a:pPr/>
              <a:t>‹#›</a:t>
            </a:fld>
            <a:endParaRPr lang="ru-RU"/>
          </a:p>
        </p:txBody>
      </p:sp>
    </p:spTree>
    <p:extLst>
      <p:ext uri="{BB962C8B-B14F-4D97-AF65-F5344CB8AC3E}">
        <p14:creationId xmlns="" xmlns:p14="http://schemas.microsoft.com/office/powerpoint/2010/main" val="1416366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83F232-A957-44FF-83F8-179B3B0447AB}" type="datetimeFigureOut">
              <a:rPr lang="ru-RU" smtClean="0"/>
              <a:pPr/>
              <a:t>23.01.2013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39CF116-67CC-4AD3-90E5-EB4D8FF881CB}" type="slidenum">
              <a:rPr lang="ru-RU" smtClean="0"/>
              <a:pPr/>
              <a:t>‹#›</a:t>
            </a:fld>
            <a:endParaRPr lang="ru-RU"/>
          </a:p>
        </p:txBody>
      </p:sp>
    </p:spTree>
    <p:extLst>
      <p:ext uri="{BB962C8B-B14F-4D97-AF65-F5344CB8AC3E}">
        <p14:creationId xmlns="" xmlns:p14="http://schemas.microsoft.com/office/powerpoint/2010/main" val="38864402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0" y="685800"/>
            <a:ext cx="4572000" cy="3429000"/>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39CF116-67CC-4AD3-90E5-EB4D8FF881CB}" type="slidenum">
              <a:rPr lang="ru-RU" smtClean="0"/>
              <a:pPr/>
              <a:t>10</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ru-RU" smtClean="0"/>
              <a:t>Образец заголовка</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FD81C986-0982-4592-8ECE-041983A8CBAD}" type="datetimeFigureOut">
              <a:rPr lang="ru-RU" smtClean="0"/>
              <a:pPr/>
              <a:t>23.01.2013</a:t>
            </a:fld>
            <a:endParaRPr lang="ru-RU"/>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ru-RU"/>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AB447DE9-B553-49A3-AD61-BEC155A8F73B}" type="slidenum">
              <a:rPr lang="ru-RU" smtClean="0"/>
              <a:pPr/>
              <a:t>‹#›</a:t>
            </a:fld>
            <a:endParaRPr lang="ru-RU"/>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ru-RU" smtClean="0"/>
              <a:t>Образец заголовка</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6770676" y="5357592"/>
            <a:ext cx="1213821" cy="365125"/>
          </a:xfrm>
        </p:spPr>
        <p:txBody>
          <a:bodyPr/>
          <a:lstStyle/>
          <a:p>
            <a:fld id="{FD81C986-0982-4592-8ECE-041983A8CBAD}" type="datetimeFigureOut">
              <a:rPr lang="ru-RU" smtClean="0"/>
              <a:pPr/>
              <a:t>23.01.2013</a:t>
            </a:fld>
            <a:endParaRPr lang="ru-RU"/>
          </a:p>
        </p:txBody>
      </p:sp>
      <p:sp>
        <p:nvSpPr>
          <p:cNvPr id="5" name="Footer Placeholder 4"/>
          <p:cNvSpPr>
            <a:spLocks noGrp="1"/>
          </p:cNvSpPr>
          <p:nvPr>
            <p:ph type="ftr" sz="quarter" idx="11"/>
          </p:nvPr>
        </p:nvSpPr>
        <p:spPr>
          <a:xfrm>
            <a:off x="1174044" y="5357592"/>
            <a:ext cx="5034845" cy="365125"/>
          </a:xfrm>
        </p:spPr>
        <p:txBody>
          <a:bodyPr/>
          <a:lstStyle/>
          <a:p>
            <a:endParaRPr lang="ru-RU"/>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fld id="{AB447DE9-B553-49A3-AD61-BEC155A8F73B}" type="slidenum">
              <a:rPr lang="ru-RU" smtClean="0"/>
              <a:pPr/>
              <a:t>‹#›</a:t>
            </a:fld>
            <a:endParaRPr lang="ru-RU"/>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B447DE9-B553-49A3-AD61-BEC155A8F73B}" type="slidenum">
              <a:rPr lang="ru-RU" smtClean="0"/>
              <a:pPr/>
              <a:t>‹#›</a:t>
            </a:fld>
            <a:endParaRPr lang="ru-RU"/>
          </a:p>
        </p:txBody>
      </p:sp>
      <p:sp>
        <p:nvSpPr>
          <p:cNvPr id="9" name="Content Placeholder 8"/>
          <p:cNvSpPr>
            <a:spLocks noGrp="1"/>
          </p:cNvSpPr>
          <p:nvPr>
            <p:ph sz="quarter" idx="13"/>
          </p:nvPr>
        </p:nvSpPr>
        <p:spPr>
          <a:xfrm>
            <a:off x="1298448" y="2121407"/>
            <a:ext cx="3200400" cy="360273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7" name="Date Placeholder 6"/>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AB447DE9-B553-49A3-AD61-BEC155A8F73B}" type="slidenum">
              <a:rPr lang="ru-RU" smtClean="0"/>
              <a:pPr/>
              <a:t>‹#›</a:t>
            </a:fld>
            <a:endParaRPr lang="ru-RU"/>
          </a:p>
        </p:txBody>
      </p:sp>
      <p:sp>
        <p:nvSpPr>
          <p:cNvPr id="11" name="Content Placeholder 10"/>
          <p:cNvSpPr>
            <a:spLocks noGrp="1"/>
          </p:cNvSpPr>
          <p:nvPr>
            <p:ph sz="quarter" idx="13"/>
          </p:nvPr>
        </p:nvSpPr>
        <p:spPr>
          <a:xfrm>
            <a:off x="1298448" y="2944368"/>
            <a:ext cx="3227832" cy="277977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ru-RU" smtClean="0"/>
              <a:t>Образец заголовка</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a:xfrm rot="60000">
            <a:off x="6341698" y="5885672"/>
            <a:ext cx="1213821" cy="365125"/>
          </a:xfrm>
        </p:spPr>
        <p:txBody>
          <a:bodyPr/>
          <a:lstStyle/>
          <a:p>
            <a:fld id="{FD81C986-0982-4592-8ECE-041983A8CBAD}" type="datetimeFigureOut">
              <a:rPr lang="ru-RU" smtClean="0"/>
              <a:pPr/>
              <a:t>23.01.2013</a:t>
            </a:fld>
            <a:endParaRPr lang="ru-RU"/>
          </a:p>
        </p:txBody>
      </p:sp>
      <p:sp>
        <p:nvSpPr>
          <p:cNvPr id="6" name="Footer Placeholder 5"/>
          <p:cNvSpPr>
            <a:spLocks noGrp="1"/>
          </p:cNvSpPr>
          <p:nvPr>
            <p:ph type="ftr" sz="quarter" idx="11"/>
          </p:nvPr>
        </p:nvSpPr>
        <p:spPr>
          <a:xfrm rot="-60000">
            <a:off x="914554" y="5829261"/>
            <a:ext cx="3522607" cy="365125"/>
          </a:xfrm>
        </p:spPr>
        <p:txBody>
          <a:bodyPr/>
          <a:lstStyle/>
          <a:p>
            <a:endParaRPr lang="ru-RU"/>
          </a:p>
        </p:txBody>
      </p:sp>
      <p:sp>
        <p:nvSpPr>
          <p:cNvPr id="7" name="Slide Number Placeholder 6"/>
          <p:cNvSpPr>
            <a:spLocks noGrp="1"/>
          </p:cNvSpPr>
          <p:nvPr>
            <p:ph type="sldNum" sz="quarter" idx="12"/>
          </p:nvPr>
        </p:nvSpPr>
        <p:spPr>
          <a:xfrm rot="60000">
            <a:off x="7557313" y="5896961"/>
            <a:ext cx="554023" cy="365125"/>
          </a:xfrm>
        </p:spPr>
        <p:txBody>
          <a:bodyPr/>
          <a:lstStyle/>
          <a:p>
            <a:fld id="{AB447DE9-B553-49A3-AD61-BEC155A8F73B}" type="slidenum">
              <a:rPr lang="ru-RU" smtClean="0"/>
              <a:pPr/>
              <a:t>‹#›</a:t>
            </a:fld>
            <a:endParaRPr lang="ru-RU"/>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ru-RU" smtClean="0"/>
              <a:t>Образец заголовка</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a:xfrm rot="60000">
            <a:off x="6345936" y="5888737"/>
            <a:ext cx="1213821" cy="365125"/>
          </a:xfrm>
        </p:spPr>
        <p:txBody>
          <a:bodyPr/>
          <a:lstStyle/>
          <a:p>
            <a:fld id="{FD81C986-0982-4592-8ECE-041983A8CBAD}" type="datetimeFigureOut">
              <a:rPr lang="ru-RU" smtClean="0"/>
              <a:pPr/>
              <a:t>23.01.2013</a:t>
            </a:fld>
            <a:endParaRPr lang="ru-RU"/>
          </a:p>
        </p:txBody>
      </p:sp>
      <p:sp>
        <p:nvSpPr>
          <p:cNvPr id="6" name="Footer Placeholder 5"/>
          <p:cNvSpPr>
            <a:spLocks noGrp="1"/>
          </p:cNvSpPr>
          <p:nvPr>
            <p:ph type="ftr" sz="quarter" idx="11"/>
          </p:nvPr>
        </p:nvSpPr>
        <p:spPr>
          <a:xfrm rot="-60000">
            <a:off x="914569" y="5831037"/>
            <a:ext cx="3319043" cy="365125"/>
          </a:xfrm>
        </p:spPr>
        <p:txBody>
          <a:bodyPr/>
          <a:lstStyle/>
          <a:p>
            <a:endParaRPr lang="ru-RU"/>
          </a:p>
        </p:txBody>
      </p:sp>
      <p:sp>
        <p:nvSpPr>
          <p:cNvPr id="7" name="Slide Number Placeholder 6"/>
          <p:cNvSpPr>
            <a:spLocks noGrp="1"/>
          </p:cNvSpPr>
          <p:nvPr>
            <p:ph type="sldNum" sz="quarter" idx="12"/>
          </p:nvPr>
        </p:nvSpPr>
        <p:spPr>
          <a:xfrm rot="60000">
            <a:off x="7562089" y="5900026"/>
            <a:ext cx="554023" cy="365125"/>
          </a:xfrm>
        </p:spPr>
        <p:txBody>
          <a:bodyPr/>
          <a:lstStyle/>
          <a:p>
            <a:fld id="{AB447DE9-B553-49A3-AD61-BEC155A8F73B}" type="slidenum">
              <a:rPr lang="ru-RU" smtClean="0"/>
              <a:pPr/>
              <a:t>‹#›</a:t>
            </a:fld>
            <a:endParaRPr lang="ru-RU"/>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ru-RU" smtClean="0"/>
              <a:t>Образец заголовка</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3" name="Прямоугольник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Прямоугольник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Прямоугольник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Прямоугольник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Прямоугольник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Скругленный прямоугольник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Скругленный прямоугольник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Прямоугольник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6705600" y="4206240"/>
            <a:ext cx="960120" cy="457200"/>
          </a:xfrm>
        </p:spPr>
        <p:txBody>
          <a:bodyPr/>
          <a:lstStyle/>
          <a:p>
            <a:fld id="{FD81C986-0982-4592-8ECE-041983A8CBAD}" type="datetimeFigureOut">
              <a:rPr lang="ru-RU" smtClean="0"/>
              <a:pPr/>
              <a:t>23.01.2013</a:t>
            </a:fld>
            <a:endParaRPr lang="ru-RU"/>
          </a:p>
        </p:txBody>
      </p:sp>
      <p:sp>
        <p:nvSpPr>
          <p:cNvPr id="17" name="Нижний колонтитул 16"/>
          <p:cNvSpPr>
            <a:spLocks noGrp="1"/>
          </p:cNvSpPr>
          <p:nvPr>
            <p:ph type="ftr" sz="quarter" idx="11"/>
          </p:nvPr>
        </p:nvSpPr>
        <p:spPr>
          <a:xfrm>
            <a:off x="5410200" y="4205288"/>
            <a:ext cx="1295400" cy="457200"/>
          </a:xfrm>
        </p:spPr>
        <p:txBody>
          <a:bodyPr/>
          <a:lstStyle/>
          <a:p>
            <a:endParaRPr lang="ru-RU"/>
          </a:p>
        </p:txBody>
      </p:sp>
      <p:sp>
        <p:nvSpPr>
          <p:cNvPr id="29" name="Номер слайда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AB447DE9-B553-49A3-AD61-BEC155A8F73B}" type="slidenum">
              <a:rPr lang="ru-RU" smtClean="0"/>
              <a:pPr/>
              <a:t>‹#›</a:t>
            </a:fld>
            <a:endParaRPr lang="ru-RU"/>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Объект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Объект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0" y="1143000"/>
            <a:ext cx="8382000" cy="1069848"/>
          </a:xfrm>
        </p:spPr>
        <p:txBody>
          <a:bodyPr anchor="ctr"/>
          <a:lstStyle>
            <a:lvl1pPr>
              <a:defRPr sz="4000" b="0" i="0"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Объект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6" name="Дата 25"/>
          <p:cNvSpPr>
            <a:spLocks noGrp="1"/>
          </p:cNvSpPr>
          <p:nvPr>
            <p:ph type="dt" sz="half" idx="10"/>
          </p:nvPr>
        </p:nvSpPr>
        <p:spPr/>
        <p:txBody>
          <a:bodyPr rtlCol="0"/>
          <a:lstStyle/>
          <a:p>
            <a:fld id="{FD81C986-0982-4592-8ECE-041983A8CBAD}" type="datetimeFigureOut">
              <a:rPr lang="ru-RU" smtClean="0"/>
              <a:pPr/>
              <a:t>23.01.2013</a:t>
            </a:fld>
            <a:endParaRPr lang="ru-RU"/>
          </a:p>
        </p:txBody>
      </p:sp>
      <p:sp>
        <p:nvSpPr>
          <p:cNvPr id="27" name="Номер слайда 26"/>
          <p:cNvSpPr>
            <a:spLocks noGrp="1"/>
          </p:cNvSpPr>
          <p:nvPr>
            <p:ph type="sldNum" sz="quarter" idx="11"/>
          </p:nvPr>
        </p:nvSpPr>
        <p:spPr/>
        <p:txBody>
          <a:bodyPr rtlCol="0"/>
          <a:lstStyle/>
          <a:p>
            <a:fld id="{AB447DE9-B553-49A3-AD61-BEC155A8F73B}" type="slidenum">
              <a:rPr lang="ru-RU" smtClean="0"/>
              <a:pPr/>
              <a:t>‹#›</a:t>
            </a:fld>
            <a:endParaRPr lang="ru-RU"/>
          </a:p>
        </p:txBody>
      </p:sp>
      <p:sp>
        <p:nvSpPr>
          <p:cNvPr id="28" name="Нижний колонтитул 27"/>
          <p:cNvSpPr>
            <a:spLocks noGrp="1"/>
          </p:cNvSpPr>
          <p:nvPr>
            <p:ph type="ftr" sz="quarter" idx="12"/>
          </p:nvPr>
        </p:nvSpPr>
        <p:spPr/>
        <p:txBody>
          <a:bodyPr rtlCol="0"/>
          <a:lstStyle/>
          <a:p>
            <a:endParaRPr lang="ru-RU"/>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ru-RU" smtClean="0"/>
              <a:t>Образец заголовка</a:t>
            </a:r>
            <a:endParaRPr kumimoji="0" lang="en-US"/>
          </a:p>
        </p:txBody>
      </p:sp>
      <p:sp>
        <p:nvSpPr>
          <p:cNvPr id="3" name="Дата 2"/>
          <p:cNvSpPr>
            <a:spLocks noGrp="1"/>
          </p:cNvSpPr>
          <p:nvPr>
            <p:ph type="dt" sz="half" idx="10"/>
          </p:nvPr>
        </p:nvSpPr>
        <p:spPr>
          <a:xfrm>
            <a:off x="6583680" y="612648"/>
            <a:ext cx="957264" cy="457200"/>
          </a:xfrm>
        </p:spPr>
        <p:txBody>
          <a:bodyPr/>
          <a:lstStyle/>
          <a:p>
            <a:fld id="{FD81C986-0982-4592-8ECE-041983A8CBAD}" type="datetimeFigureOut">
              <a:rPr lang="ru-RU" smtClean="0"/>
              <a:pPr/>
              <a:t>23.01.2013</a:t>
            </a:fld>
            <a:endParaRPr lang="ru-RU"/>
          </a:p>
        </p:txBody>
      </p:sp>
      <p:sp>
        <p:nvSpPr>
          <p:cNvPr id="4" name="Нижний колонтитул 3"/>
          <p:cNvSpPr>
            <a:spLocks noGrp="1"/>
          </p:cNvSpPr>
          <p:nvPr>
            <p:ph type="ftr" sz="quarter" idx="11"/>
          </p:nvPr>
        </p:nvSpPr>
        <p:spPr>
          <a:xfrm>
            <a:off x="5257800" y="612648"/>
            <a:ext cx="1325880" cy="457200"/>
          </a:xfrm>
        </p:spPr>
        <p:txBody>
          <a:bodyPr/>
          <a:lstStyle/>
          <a:p>
            <a:endParaRPr lang="ru-RU"/>
          </a:p>
        </p:txBody>
      </p:sp>
      <p:sp>
        <p:nvSpPr>
          <p:cNvPr id="5" name="Номер слайда 4"/>
          <p:cNvSpPr>
            <a:spLocks noGrp="1"/>
          </p:cNvSpPr>
          <p:nvPr>
            <p:ph type="sldNum" sz="quarter" idx="12"/>
          </p:nvPr>
        </p:nvSpPr>
        <p:spPr>
          <a:xfrm>
            <a:off x="8174736" y="2272"/>
            <a:ext cx="762000" cy="365760"/>
          </a:xfrm>
        </p:spPr>
        <p:txBody>
          <a:bodyPr/>
          <a:lstStyle/>
          <a:p>
            <a:fld id="{AB447DE9-B553-49A3-AD61-BEC155A8F73B}" type="slidenum">
              <a:rPr lang="ru-RU" smtClean="0"/>
              <a:pPr/>
              <a:t>‹#›</a:t>
            </a:fld>
            <a:endParaRPr lang="ru-RU"/>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53496" y="1101970"/>
            <a:ext cx="3383280" cy="877824"/>
          </a:xfrm>
        </p:spPr>
        <p:txBody>
          <a:bodyPr anchor="b"/>
          <a:lstStyle>
            <a:lvl1pPr algn="l">
              <a:buNone/>
              <a:defRPr sz="1800" b="1"/>
            </a:lvl1pPr>
          </a:lstStyle>
          <a:p>
            <a:r>
              <a:rPr kumimoji="0" lang="ru-RU" smtClean="0"/>
              <a:t>Образец заголовка</a:t>
            </a:r>
            <a:endParaRPr kumimoji="0" lang="en-US"/>
          </a:p>
        </p:txBody>
      </p:sp>
      <p:sp>
        <p:nvSpPr>
          <p:cNvPr id="3" name="Текст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Объект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28600"/>
            <a:ext cx="7772400" cy="4571999"/>
          </a:xfrm>
        </p:spPr>
        <p:txBody>
          <a:bodyPr anchor="ctr">
            <a:noAutofit/>
          </a:bodyPr>
          <a:lstStyle>
            <a:lvl1pPr>
              <a:lnSpc>
                <a:spcPct val="100000"/>
              </a:lnSpc>
              <a:defRPr sz="8800" spc="-80" baseline="0">
                <a:solidFill>
                  <a:schemeClr val="tx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457200" y="4800600"/>
            <a:ext cx="6858000" cy="914400"/>
          </a:xfrm>
        </p:spPr>
        <p:txBody>
          <a:bodyPr/>
          <a:lstStyle>
            <a:lvl1pPr marL="0" indent="0" algn="l">
              <a:buNone/>
              <a:defRPr b="0" cap="all" spc="120" baseline="0">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Footer Placeholder 4"/>
          <p:cNvSpPr>
            <a:spLocks noGrp="1"/>
          </p:cNvSpPr>
          <p:nvPr>
            <p:ph type="ftr" sz="quarter" idx="11"/>
          </p:nvPr>
        </p:nvSpPr>
        <p:spPr/>
        <p:txBody>
          <a:bodyPr/>
          <a:lstStyle/>
          <a:p>
            <a:endParaRPr lang="ru-RU"/>
          </a:p>
        </p:txBody>
      </p:sp>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AB447DE9-B553-49A3-AD61-BEC155A8F73B}" type="slidenum">
              <a:rPr lang="ru-RU" smtClean="0"/>
              <a:pPr/>
              <a:t>‹#›</a:t>
            </a:fld>
            <a:endParaRPr lang="ru-RU"/>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1143000"/>
            <a:ext cx="1905000" cy="5486400"/>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143000"/>
            <a:ext cx="6248400" cy="548640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Footer Placeholder 4"/>
          <p:cNvSpPr>
            <a:spLocks noGrp="1"/>
          </p:cNvSpPr>
          <p:nvPr>
            <p:ph type="ftr" sz="quarter" idx="11"/>
          </p:nvPr>
        </p:nvSpPr>
        <p:spPr/>
        <p:txBody>
          <a:bodyPr/>
          <a:lstStyle/>
          <a:p>
            <a:endParaRPr lang="ru-RU"/>
          </a:p>
        </p:txBody>
      </p:sp>
      <p:sp>
        <p:nvSpPr>
          <p:cNvPr id="9" name="Rectangle 8"/>
          <p:cNvSpPr/>
          <p:nvPr/>
        </p:nvSpPr>
        <p:spPr>
          <a:xfrm>
            <a:off x="345440" y="2942602"/>
            <a:ext cx="7147931"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572652" y="2944634"/>
            <a:ext cx="1190348"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712714" y="3136658"/>
            <a:ext cx="910224" cy="2075688"/>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45483" y="3055621"/>
            <a:ext cx="6947845"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a:xfrm>
            <a:off x="7786826" y="4625268"/>
            <a:ext cx="762000" cy="457200"/>
          </a:xfrm>
        </p:spPr>
        <p:txBody>
          <a:bodyPr/>
          <a:lstStyle>
            <a:lvl1pPr algn="ctr">
              <a:defRPr sz="2800">
                <a:solidFill>
                  <a:schemeClr val="accent1">
                    <a:lumMod val="50000"/>
                  </a:schemeClr>
                </a:solidFill>
              </a:defRPr>
            </a:lvl1pPr>
          </a:lstStyle>
          <a:p>
            <a:fld id="{AB447DE9-B553-49A3-AD61-BEC155A8F73B}" type="slidenum">
              <a:rPr lang="ru-RU" smtClean="0"/>
              <a:pPr/>
              <a:t>‹#›</a:t>
            </a:fld>
            <a:endParaRPr lang="ru-RU"/>
          </a:p>
        </p:txBody>
      </p:sp>
      <p:sp>
        <p:nvSpPr>
          <p:cNvPr id="11" name="Rectangle 10"/>
          <p:cNvSpPr/>
          <p:nvPr/>
        </p:nvSpPr>
        <p:spPr>
          <a:xfrm>
            <a:off x="541822" y="4559276"/>
            <a:ext cx="6755166"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38971" y="3139440"/>
            <a:ext cx="6760868"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642805" y="4648200"/>
            <a:ext cx="6553200" cy="4572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2" name="Title 1"/>
          <p:cNvSpPr>
            <a:spLocks noGrp="1"/>
          </p:cNvSpPr>
          <p:nvPr>
            <p:ph type="ctrTitle"/>
          </p:nvPr>
        </p:nvSpPr>
        <p:spPr>
          <a:xfrm>
            <a:off x="604705" y="3227033"/>
            <a:ext cx="6629400" cy="1219201"/>
          </a:xfrm>
        </p:spPr>
        <p:txBody>
          <a:bodyPr anchor="b" anchorCtr="0">
            <a:noAutofit/>
          </a:bodyPr>
          <a:lstStyle>
            <a:lvl1pPr>
              <a:defRPr sz="4000">
                <a:solidFill>
                  <a:schemeClr val="accent1">
                    <a:lumMod val="50000"/>
                  </a:schemeClr>
                </a:solidFill>
              </a:defRPr>
            </a:lvl1pPr>
          </a:lstStyle>
          <a:p>
            <a:r>
              <a:rPr lang="ru-RU" smtClean="0"/>
              <a:t>Образец заголовка</a:t>
            </a:r>
            <a:endParaRPr lang="en-US" dirty="0"/>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13" name="Rectangle 12"/>
          <p:cNvSpPr/>
          <p:nvPr/>
        </p:nvSpPr>
        <p:spPr>
          <a:xfrm>
            <a:off x="451976" y="2946400"/>
            <a:ext cx="8265160"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67656" y="3048000"/>
            <a:ext cx="8033800"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B447DE9-B553-49A3-AD61-BEC155A8F73B}" type="slidenum">
              <a:rPr lang="ru-RU" smtClean="0"/>
              <a:pPr/>
              <a:t>‹#›</a:t>
            </a:fld>
            <a:endParaRPr lang="ru-RU"/>
          </a:p>
        </p:txBody>
      </p:sp>
      <p:sp>
        <p:nvSpPr>
          <p:cNvPr id="2" name="Title 1"/>
          <p:cNvSpPr>
            <a:spLocks noGrp="1"/>
          </p:cNvSpPr>
          <p:nvPr>
            <p:ph type="title"/>
          </p:nvPr>
        </p:nvSpPr>
        <p:spPr>
          <a:xfrm>
            <a:off x="736456" y="3200399"/>
            <a:ext cx="7696200" cy="1295401"/>
          </a:xfrm>
        </p:spPr>
        <p:txBody>
          <a:bodyPr anchor="b" anchorCtr="0">
            <a:noAutofit/>
          </a:bodyPr>
          <a:lstStyle>
            <a:lvl1pPr algn="ctr" defTabSz="914400" rtl="0" eaLnBrk="1" latinLnBrk="0" hangingPunct="1">
              <a:spcBef>
                <a:spcPct val="0"/>
              </a:spcBef>
              <a:buNone/>
              <a:defRPr lang="en-US" sz="4000" kern="1200" cap="all" baseline="0" dirty="0">
                <a:solidFill>
                  <a:schemeClr val="accent1">
                    <a:lumMod val="50000"/>
                  </a:schemeClr>
                </a:solidFill>
                <a:latin typeface="+mj-lt"/>
                <a:ea typeface="+mj-ea"/>
                <a:cs typeface="+mj-cs"/>
              </a:defRPr>
            </a:lvl1pPr>
          </a:lstStyle>
          <a:p>
            <a:r>
              <a:rPr lang="ru-RU" smtClean="0"/>
              <a:t>Образец заголовка</a:t>
            </a:r>
            <a:endParaRPr lang="en-US" dirty="0"/>
          </a:p>
        </p:txBody>
      </p:sp>
      <p:sp>
        <p:nvSpPr>
          <p:cNvPr id="15" name="Rectangle 14"/>
          <p:cNvSpPr/>
          <p:nvPr/>
        </p:nvSpPr>
        <p:spPr>
          <a:xfrm>
            <a:off x="675496" y="4541520"/>
            <a:ext cx="7818120"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36456" y="4607510"/>
            <a:ext cx="7696200" cy="523783"/>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14" name="Rectangle 13"/>
          <p:cNvSpPr/>
          <p:nvPr/>
        </p:nvSpPr>
        <p:spPr>
          <a:xfrm>
            <a:off x="675757" y="3124200"/>
            <a:ext cx="7817599"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p>
            <a:r>
              <a:rPr lang="ru-RU" smtClean="0"/>
              <a:t>Образец заголовка</a:t>
            </a:r>
            <a:endParaRPr lang="en-US"/>
          </a:p>
        </p:txBody>
      </p:sp>
      <p:sp>
        <p:nvSpPr>
          <p:cNvPr id="3" name="Content Placeholder 2"/>
          <p:cNvSpPr>
            <a:spLocks noGrp="1"/>
          </p:cNvSpPr>
          <p:nvPr>
            <p:ph sz="half" idx="1"/>
          </p:nvPr>
        </p:nvSpPr>
        <p:spPr>
          <a:xfrm>
            <a:off x="426128"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648200"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426128" y="1722438"/>
            <a:ext cx="4040188"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426128" y="2438400"/>
            <a:ext cx="4040188"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5025" y="1722438"/>
            <a:ext cx="4041775"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2438400"/>
            <a:ext cx="4041775"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ounded Rectangle 10"/>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ounded Rectangle 11"/>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886200" y="685800"/>
            <a:ext cx="4572000" cy="52578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B447DE9-B553-49A3-AD61-BEC155A8F73B}" type="slidenum">
              <a:rPr lang="ru-RU" smtClean="0"/>
              <a:pPr/>
              <a:t>‹#›</a:t>
            </a:fld>
            <a:endParaRPr lang="ru-RU"/>
          </a:p>
        </p:txBody>
      </p:sp>
      <p:sp>
        <p:nvSpPr>
          <p:cNvPr id="8" name="Rectangle 7"/>
          <p:cNvSpPr/>
          <p:nvPr/>
        </p:nvSpPr>
        <p:spPr>
          <a:xfrm>
            <a:off x="560034" y="1505712"/>
            <a:ext cx="2716566"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76690" y="1642472"/>
            <a:ext cx="2483254" cy="3234328"/>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769000" y="2971800"/>
            <a:ext cx="2298634" cy="175260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 name="Title 1"/>
          <p:cNvSpPr>
            <a:spLocks noGrp="1"/>
          </p:cNvSpPr>
          <p:nvPr>
            <p:ph type="title"/>
          </p:nvPr>
        </p:nvSpPr>
        <p:spPr>
          <a:xfrm>
            <a:off x="769000" y="1734312"/>
            <a:ext cx="2298634" cy="1191620"/>
          </a:xfrm>
        </p:spPr>
        <p:txBody>
          <a:bodyPr anchor="b">
            <a:normAutofit/>
          </a:bodyPr>
          <a:lstStyle>
            <a:lvl1pPr algn="l">
              <a:defRPr sz="2000" b="0">
                <a:solidFill>
                  <a:schemeClr val="accent1">
                    <a:lumMod val="75000"/>
                  </a:schemeClr>
                </a:solidFill>
              </a:defRPr>
            </a:lvl1pPr>
          </a:lstStyle>
          <a:p>
            <a:r>
              <a:rPr lang="ru-RU" smtClean="0"/>
              <a:t>Образец заголовка</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ounded Rectangle 8"/>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685800" y="621437"/>
            <a:ext cx="7772400" cy="4331564"/>
          </a:xfrm>
          <a:solidFill>
            <a:schemeClr val="bg2"/>
          </a:solidFill>
          <a:ln>
            <a:noFill/>
          </a:ln>
          <a:effectLst>
            <a:softEdge rad="127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5" name="Date Placeholder 4"/>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7" name="Slide Number Placeholder 6"/>
          <p:cNvSpPr>
            <a:spLocks noGrp="1"/>
          </p:cNvSpPr>
          <p:nvPr>
            <p:ph type="sldNum" sz="quarter" idx="12"/>
          </p:nvPr>
        </p:nvSpPr>
        <p:spPr/>
        <p:txBody>
          <a:bodyPr/>
          <a:lstStyle/>
          <a:p>
            <a:fld id="{AB447DE9-B553-49A3-AD61-BEC155A8F73B}" type="slidenum">
              <a:rPr lang="ru-RU" smtClean="0"/>
              <a:pPr/>
              <a:t>‹#›</a:t>
            </a:fld>
            <a:endParaRPr lang="ru-RU"/>
          </a:p>
        </p:txBody>
      </p:sp>
      <p:sp>
        <p:nvSpPr>
          <p:cNvPr id="10" name="Rectangle 9"/>
          <p:cNvSpPr/>
          <p:nvPr/>
        </p:nvSpPr>
        <p:spPr>
          <a:xfrm>
            <a:off x="685800" y="4953000"/>
            <a:ext cx="77724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61999" y="5029200"/>
            <a:ext cx="7600765" cy="1202924"/>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endParaRPr lang="ru-RU"/>
          </a:p>
        </p:txBody>
      </p:sp>
      <p:sp>
        <p:nvSpPr>
          <p:cNvPr id="13" name="Rectangle 12"/>
          <p:cNvSpPr/>
          <p:nvPr/>
        </p:nvSpPr>
        <p:spPr>
          <a:xfrm>
            <a:off x="914400" y="5638800"/>
            <a:ext cx="7328514" cy="451696"/>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05589" y="5074920"/>
            <a:ext cx="7946136" cy="1097280"/>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956289" y="5656556"/>
            <a:ext cx="7244736" cy="401715"/>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 name="Title 1"/>
          <p:cNvSpPr>
            <a:spLocks noGrp="1"/>
          </p:cNvSpPr>
          <p:nvPr>
            <p:ph type="title"/>
          </p:nvPr>
        </p:nvSpPr>
        <p:spPr>
          <a:xfrm>
            <a:off x="914400" y="5105400"/>
            <a:ext cx="7328514" cy="523043"/>
          </a:xfrm>
        </p:spPr>
        <p:txBody>
          <a:bodyPr anchor="ctr" anchorCtr="0"/>
          <a:lstStyle>
            <a:lvl1pPr algn="ctr">
              <a:defRPr sz="2000" b="0">
                <a:solidFill>
                  <a:schemeClr val="accent1">
                    <a:lumMod val="75000"/>
                  </a:schemeClr>
                </a:solidFill>
              </a:defRPr>
            </a:lvl1pPr>
          </a:lstStyle>
          <a:p>
            <a:r>
              <a:rPr lang="ru-RU" smtClean="0"/>
              <a:t>Образец заголовка</a:t>
            </a:r>
            <a:endParaRPr lang="en-US" dirty="0"/>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7" name="Rectangle 6"/>
          <p:cNvSpPr/>
          <p:nvPr/>
        </p:nvSpPr>
        <p:spPr>
          <a:xfrm>
            <a:off x="6861702" y="228600"/>
            <a:ext cx="1859280" cy="6122634"/>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Rectangle 7"/>
          <p:cNvSpPr/>
          <p:nvPr/>
        </p:nvSpPr>
        <p:spPr>
          <a:xfrm>
            <a:off x="6955225" y="351409"/>
            <a:ext cx="1672235" cy="587701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048577" y="395427"/>
            <a:ext cx="1485531" cy="5788981"/>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380999"/>
            <a:ext cx="6172200" cy="5791201"/>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Скругленный прямоугольник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ru-RU" smtClean="0"/>
              <a:t>Образец заголовка</a:t>
            </a:r>
            <a:endParaRPr kumimoji="0" lang="en-US"/>
          </a:p>
        </p:txBody>
      </p:sp>
      <p:sp>
        <p:nvSpPr>
          <p:cNvPr id="20" name="Подзаголовок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19" name="Дата 18"/>
          <p:cNvSpPr>
            <a:spLocks noGrp="1"/>
          </p:cNvSpPr>
          <p:nvPr>
            <p:ph type="dt" sz="half" idx="10"/>
          </p:nvPr>
        </p:nvSpPr>
        <p:spPr/>
        <p:txBody>
          <a:bodyPr/>
          <a:lstStyle>
            <a:extLst/>
          </a:lstStyle>
          <a:p>
            <a:fld id="{FD81C986-0982-4592-8ECE-041983A8CBAD}" type="datetimeFigureOut">
              <a:rPr lang="ru-RU" smtClean="0"/>
              <a:pPr/>
              <a:t>23.01.2013</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11" name="Номер слайда 10"/>
          <p:cNvSpPr>
            <a:spLocks noGrp="1"/>
          </p:cNvSpPr>
          <p:nvPr>
            <p:ph type="sldNum" sz="quarter" idx="12"/>
          </p:nvPr>
        </p:nvSpPr>
        <p:spPr/>
        <p:txBody>
          <a:bodyPr/>
          <a:lstStyle>
            <a:extLst/>
          </a:lstStyle>
          <a:p>
            <a:fld id="{AB447DE9-B553-49A3-AD61-BEC155A8F73B}" type="slidenum">
              <a:rPr lang="ru-RU" smtClean="0"/>
              <a:pPr/>
              <a:t>‹#›</a:t>
            </a:fld>
            <a:endParaRPr lang="ru-RU"/>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Объект 2"/>
          <p:cNvSpPr>
            <a:spLocks noGrp="1"/>
          </p:cNvSpPr>
          <p:nvPr>
            <p:ph idx="1"/>
          </p:nvPr>
        </p:nvSpPr>
        <p:spPr>
          <a:xfrm>
            <a:off x="502920" y="530352"/>
            <a:ext cx="8183880" cy="4187952"/>
          </a:xfrm>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FD81C986-0982-4592-8ECE-041983A8CBAD}" type="datetimeFigureOut">
              <a:rPr lang="ru-RU" smtClean="0"/>
              <a:pPr/>
              <a:t>23.01.2013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AB447DE9-B553-49A3-AD61-BEC155A8F73B}" type="slidenum">
              <a:rPr lang="ru-RU" smtClean="0"/>
              <a:pPr/>
              <a:t>‹#›</a:t>
            </a:fld>
            <a:endParaRPr lang="ru-RU"/>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Скругленный прямоугольник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Скругленный прямоугольник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FD81C986-0982-4592-8ECE-041983A8CBAD}" type="datetimeFigureOut">
              <a:rPr lang="ru-RU" smtClean="0"/>
              <a:pPr/>
              <a:t>23.01.2013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AB447DE9-B553-49A3-AD61-BEC155A8F73B}" type="slidenum">
              <a:rPr lang="ru-RU" smtClean="0"/>
              <a:pPr/>
              <a:t>‹#›</a:t>
            </a:fld>
            <a:endParaRPr lang="ru-RU"/>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Объект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FD81C986-0982-4592-8ECE-041983A8CBAD}" type="datetimeFigureOut">
              <a:rPr lang="ru-RU" smtClean="0"/>
              <a:pPr/>
              <a:t>23.01.2013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AB447DE9-B553-49A3-AD61-BEC155A8F73B}" type="slidenum">
              <a:rPr lang="ru-RU" smtClean="0"/>
              <a:pPr/>
              <a:t>‹#›</a:t>
            </a:fld>
            <a:endParaRPr lang="ru-RU"/>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nchor="b"/>
          <a:lstStyle>
            <a:lvl1pPr>
              <a:defRPr b="1"/>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Объект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FD81C986-0982-4592-8ECE-041983A8CBAD}" type="datetimeFigureOut">
              <a:rPr lang="ru-RU" smtClean="0"/>
              <a:pPr/>
              <a:t>23.01.2013</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AB447DE9-B553-49A3-AD61-BEC155A8F73B}" type="slidenum">
              <a:rPr lang="ru-RU" smtClean="0"/>
              <a:pPr/>
              <a:t>‹#›</a:t>
            </a:fld>
            <a:endParaRPr lang="ru-RU"/>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FD81C986-0982-4592-8ECE-041983A8CBAD}" type="datetimeFigureOut">
              <a:rPr lang="ru-RU" smtClean="0"/>
              <a:pPr/>
              <a:t>23.01.2013</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AB447DE9-B553-49A3-AD61-BEC155A8F73B}" type="slidenum">
              <a:rPr lang="ru-RU" smtClean="0"/>
              <a:pPr/>
              <a:t>‹#›</a:t>
            </a:fld>
            <a:endParaRPr lang="ru-RU"/>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FD81C986-0982-4592-8ECE-041983A8CBAD}" type="datetimeFigureOut">
              <a:rPr lang="ru-RU" smtClean="0"/>
              <a:pPr/>
              <a:t>23.01.2013</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AB447DE9-B553-49A3-AD61-BEC155A8F73B}" type="slidenum">
              <a:rPr lang="ru-RU" smtClean="0"/>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457200" y="1447800"/>
            <a:ext cx="7772400" cy="4321175"/>
          </a:xfrm>
        </p:spPr>
        <p:txBody>
          <a:bodyPr anchor="ctr">
            <a:noAutofit/>
          </a:bodyPr>
          <a:lstStyle>
            <a:lvl1pPr algn="l">
              <a:lnSpc>
                <a:spcPct val="100000"/>
              </a:lnSpc>
              <a:defRPr sz="8800" b="0" cap="all" spc="-80" baseline="0">
                <a:solidFill>
                  <a:schemeClr val="tx1"/>
                </a:solidFill>
              </a:defRPr>
            </a:lvl1pPr>
          </a:lstStyle>
          <a:p>
            <a:r>
              <a:rPr lang="ru-RU" smtClean="0"/>
              <a:t>Образец заголовка</a:t>
            </a:r>
            <a:endParaRPr lang="en-US" dirty="0"/>
          </a:p>
        </p:txBody>
      </p:sp>
      <p:sp>
        <p:nvSpPr>
          <p:cNvPr id="3" name="Text Placeholder 2"/>
          <p:cNvSpPr>
            <a:spLocks noGrp="1"/>
          </p:cNvSpPr>
          <p:nvPr>
            <p:ph type="body" idx="1"/>
          </p:nvPr>
        </p:nvSpPr>
        <p:spPr>
          <a:xfrm>
            <a:off x="457200" y="228601"/>
            <a:ext cx="7772400" cy="1066800"/>
          </a:xfrm>
        </p:spPr>
        <p:txBody>
          <a:bodyPr anchor="b"/>
          <a:lstStyle>
            <a:lvl1pPr marL="0" indent="0">
              <a:buNone/>
              <a:defRPr sz="2000" b="0" cap="all" spc="12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7" name="Date Placeholder 6"/>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8" name="Slide Number Placeholder 7"/>
          <p:cNvSpPr>
            <a:spLocks noGrp="1"/>
          </p:cNvSpPr>
          <p:nvPr>
            <p:ph type="sldNum" sz="quarter" idx="11"/>
          </p:nvPr>
        </p:nvSpPr>
        <p:spPr/>
        <p:txBody>
          <a:bodyPr/>
          <a:lstStyle/>
          <a:p>
            <a:fld id="{AB447DE9-B553-49A3-AD61-BEC155A8F73B}" type="slidenum">
              <a:rPr lang="ru-RU" smtClean="0"/>
              <a:pPr/>
              <a:t>‹#›</a:t>
            </a:fld>
            <a:endParaRPr lang="ru-RU"/>
          </a:p>
        </p:txBody>
      </p:sp>
      <p:sp>
        <p:nvSpPr>
          <p:cNvPr id="9" name="Footer Placeholder 8"/>
          <p:cNvSpPr>
            <a:spLocks noGrp="1"/>
          </p:cNvSpPr>
          <p:nvPr>
            <p:ph type="ftr" sz="quarter" idx="12"/>
          </p:nvPr>
        </p:nvSpPr>
        <p:spPr/>
        <p:txBody>
          <a:bodyPr/>
          <a:lstStyle/>
          <a:p>
            <a:endParaRPr lang="ru-RU"/>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FD81C986-0982-4592-8ECE-041983A8CBAD}" type="datetimeFigureOut">
              <a:rPr lang="ru-RU" smtClean="0"/>
              <a:pPr/>
              <a:t>23.01.2013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AB447DE9-B553-49A3-AD61-BEC155A8F73B}" type="slidenum">
              <a:rPr lang="ru-RU" smtClean="0"/>
              <a:pPr/>
              <a:t>‹#›</a:t>
            </a:fld>
            <a:endParaRPr lang="ru-RU"/>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с одним скругленным углом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ru-RU" smtClean="0"/>
              <a:t>Образец заголовка</a:t>
            </a:r>
            <a:endParaRPr kumimoji="0" lang="en-US"/>
          </a:p>
        </p:txBody>
      </p:sp>
      <p:sp>
        <p:nvSpPr>
          <p:cNvPr id="4" name="Текст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FD81C986-0982-4592-8ECE-041983A8CBAD}" type="datetimeFigureOut">
              <a:rPr lang="ru-RU" smtClean="0"/>
              <a:pPr/>
              <a:t>23.01.2013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AB447DE9-B553-49A3-AD61-BEC155A8F73B}" type="slidenum">
              <a:rPr lang="ru-RU" smtClean="0"/>
              <a:pPr/>
              <a:t>‹#›</a:t>
            </a:fld>
            <a:endParaRPr lang="ru-RU"/>
          </a:p>
        </p:txBody>
      </p:sp>
      <p:sp>
        <p:nvSpPr>
          <p:cNvPr id="3" name="Рисунок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ru-RU" smtClean="0"/>
              <a:t>Вставка рисунка</a:t>
            </a:r>
            <a:endParaRPr kumimoji="0" lang="en-US"/>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02920" y="530352"/>
            <a:ext cx="8183880" cy="4187952"/>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FD81C986-0982-4592-8ECE-041983A8CBAD}" type="datetimeFigureOut">
              <a:rPr lang="ru-RU" smtClean="0"/>
              <a:pPr/>
              <a:t>23.01.2013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AB447DE9-B553-49A3-AD61-BEC155A8F73B}" type="slidenum">
              <a:rPr lang="ru-RU" smtClean="0"/>
              <a:pPr/>
              <a:t>‹#›</a:t>
            </a:fld>
            <a:endParaRPr lang="ru-RU"/>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533404"/>
            <a:ext cx="1981200" cy="5257799"/>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33400" y="533402"/>
            <a:ext cx="5943600" cy="525780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FD81C986-0982-4592-8ECE-041983A8CBAD}" type="datetimeFigureOut">
              <a:rPr lang="ru-RU" smtClean="0"/>
              <a:pPr/>
              <a:t>23.01.2013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AB447DE9-B553-49A3-AD61-BEC155A8F73B}" type="slidenum">
              <a:rPr lang="ru-RU" smtClean="0"/>
              <a:pPr/>
              <a:t>‹#›</a:t>
            </a:fld>
            <a:endParaRPr lang="ru-RU"/>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Скругленный прямоугольник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ru-RU" smtClean="0"/>
              <a:t>Образец заголовка</a:t>
            </a:r>
            <a:endParaRPr kumimoji="0" lang="en-US"/>
          </a:p>
        </p:txBody>
      </p:sp>
      <p:sp>
        <p:nvSpPr>
          <p:cNvPr id="20" name="Подзаголовок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19" name="Дата 18"/>
          <p:cNvSpPr>
            <a:spLocks noGrp="1"/>
          </p:cNvSpPr>
          <p:nvPr>
            <p:ph type="dt" sz="half" idx="10"/>
          </p:nvPr>
        </p:nvSpPr>
        <p:spPr/>
        <p:txBody>
          <a:bodyPr/>
          <a:lstStyle>
            <a:extLst/>
          </a:lstStyle>
          <a:p>
            <a:fld id="{FD81C986-0982-4592-8ECE-041983A8CBAD}" type="datetimeFigureOut">
              <a:rPr lang="ru-RU" smtClean="0"/>
              <a:pPr/>
              <a:t>23.01.2013</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11" name="Номер слайда 10"/>
          <p:cNvSpPr>
            <a:spLocks noGrp="1"/>
          </p:cNvSpPr>
          <p:nvPr>
            <p:ph type="sldNum" sz="quarter" idx="12"/>
          </p:nvPr>
        </p:nvSpPr>
        <p:spPr/>
        <p:txBody>
          <a:bodyPr/>
          <a:lstStyle>
            <a:extLst/>
          </a:lstStyle>
          <a:p>
            <a:fld id="{AB447DE9-B553-49A3-AD61-BEC155A8F73B}" type="slidenum">
              <a:rPr lang="ru-RU" smtClean="0"/>
              <a:pPr/>
              <a:t>‹#›</a:t>
            </a:fld>
            <a:endParaRPr lang="ru-RU"/>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Объект 2"/>
          <p:cNvSpPr>
            <a:spLocks noGrp="1"/>
          </p:cNvSpPr>
          <p:nvPr>
            <p:ph idx="1"/>
          </p:nvPr>
        </p:nvSpPr>
        <p:spPr>
          <a:xfrm>
            <a:off x="502920" y="530352"/>
            <a:ext cx="8183880" cy="4187952"/>
          </a:xfrm>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FD81C986-0982-4592-8ECE-041983A8CBAD}" type="datetimeFigureOut">
              <a:rPr lang="ru-RU" smtClean="0"/>
              <a:pPr/>
              <a:t>23.01.2013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AB447DE9-B553-49A3-AD61-BEC155A8F73B}" type="slidenum">
              <a:rPr lang="ru-RU" smtClean="0"/>
              <a:pPr/>
              <a:t>‹#›</a:t>
            </a:fld>
            <a:endParaRPr lang="ru-RU"/>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Скругленный прямоугольник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Скругленный прямоугольник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FD81C986-0982-4592-8ECE-041983A8CBAD}" type="datetimeFigureOut">
              <a:rPr lang="ru-RU" smtClean="0"/>
              <a:pPr/>
              <a:t>23.01.2013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AB447DE9-B553-49A3-AD61-BEC155A8F73B}" type="slidenum">
              <a:rPr lang="ru-RU" smtClean="0"/>
              <a:pPr/>
              <a:t>‹#›</a:t>
            </a:fld>
            <a:endParaRPr lang="ru-RU"/>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Объект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FD81C986-0982-4592-8ECE-041983A8CBAD}" type="datetimeFigureOut">
              <a:rPr lang="ru-RU" smtClean="0"/>
              <a:pPr/>
              <a:t>23.01.2013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AB447DE9-B553-49A3-AD61-BEC155A8F73B}" type="slidenum">
              <a:rPr lang="ru-RU" smtClean="0"/>
              <a:pPr/>
              <a:t>‹#›</a:t>
            </a:fld>
            <a:endParaRPr lang="ru-RU"/>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nchor="b"/>
          <a:lstStyle>
            <a:lvl1pPr>
              <a:defRPr b="1"/>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Объект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FD81C986-0982-4592-8ECE-041983A8CBAD}" type="datetimeFigureOut">
              <a:rPr lang="ru-RU" smtClean="0"/>
              <a:pPr/>
              <a:t>23.01.2013</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AB447DE9-B553-49A3-AD61-BEC155A8F73B}" type="slidenum">
              <a:rPr lang="ru-RU" smtClean="0"/>
              <a:pPr/>
              <a:t>‹#›</a:t>
            </a:fld>
            <a:endParaRPr lang="ru-RU"/>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FD81C986-0982-4592-8ECE-041983A8CBAD}" type="datetimeFigureOut">
              <a:rPr lang="ru-RU" smtClean="0"/>
              <a:pPr/>
              <a:t>23.01.2013</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AB447DE9-B553-49A3-AD61-BEC155A8F73B}" type="slidenum">
              <a:rPr lang="ru-RU" smtClean="0"/>
              <a:pPr/>
              <a:t>‹#›</a:t>
            </a:fld>
            <a:endParaRPr lang="ru-R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sz="half" idx="1"/>
          </p:nvPr>
        </p:nvSpPr>
        <p:spPr>
          <a:xfrm>
            <a:off x="163068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09016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FD81C986-0982-4592-8ECE-041983A8CBAD}" type="datetimeFigureOut">
              <a:rPr lang="ru-RU" smtClean="0"/>
              <a:pPr/>
              <a:t>23.01.2013</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AB447DE9-B553-49A3-AD61-BEC155A8F73B}" type="slidenum">
              <a:rPr lang="ru-RU" smtClean="0"/>
              <a:pPr/>
              <a:t>‹#›</a:t>
            </a:fld>
            <a:endParaRPr lang="ru-RU"/>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FD81C986-0982-4592-8ECE-041983A8CBAD}" type="datetimeFigureOut">
              <a:rPr lang="ru-RU" smtClean="0"/>
              <a:pPr/>
              <a:t>23.01.2013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AB447DE9-B553-49A3-AD61-BEC155A8F73B}" type="slidenum">
              <a:rPr lang="ru-RU" smtClean="0"/>
              <a:pPr/>
              <a:t>‹#›</a:t>
            </a:fld>
            <a:endParaRPr lang="ru-RU"/>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с одним скругленным углом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ru-RU" smtClean="0"/>
              <a:t>Образец заголовка</a:t>
            </a:r>
            <a:endParaRPr kumimoji="0" lang="en-US"/>
          </a:p>
        </p:txBody>
      </p:sp>
      <p:sp>
        <p:nvSpPr>
          <p:cNvPr id="4" name="Текст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FD81C986-0982-4592-8ECE-041983A8CBAD}" type="datetimeFigureOut">
              <a:rPr lang="ru-RU" smtClean="0"/>
              <a:pPr/>
              <a:t>23.01.2013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AB447DE9-B553-49A3-AD61-BEC155A8F73B}" type="slidenum">
              <a:rPr lang="ru-RU" smtClean="0"/>
              <a:pPr/>
              <a:t>‹#›</a:t>
            </a:fld>
            <a:endParaRPr lang="ru-RU"/>
          </a:p>
        </p:txBody>
      </p:sp>
      <p:sp>
        <p:nvSpPr>
          <p:cNvPr id="3" name="Рисунок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ru-RU" smtClean="0"/>
              <a:t>Вставка рисунка</a:t>
            </a:r>
            <a:endParaRPr kumimoji="0" lang="en-US"/>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02920" y="530352"/>
            <a:ext cx="8183880" cy="4187952"/>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FD81C986-0982-4592-8ECE-041983A8CBAD}" type="datetimeFigureOut">
              <a:rPr lang="ru-RU" smtClean="0"/>
              <a:pPr/>
              <a:t>23.01.2013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AB447DE9-B553-49A3-AD61-BEC155A8F73B}" type="slidenum">
              <a:rPr lang="ru-RU" smtClean="0"/>
              <a:pPr/>
              <a:t>‹#›</a:t>
            </a:fld>
            <a:endParaRPr lang="ru-RU"/>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533404"/>
            <a:ext cx="1981200" cy="5257799"/>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33400" y="533402"/>
            <a:ext cx="5943600" cy="525780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FD81C986-0982-4592-8ECE-041983A8CBAD}" type="datetimeFigureOut">
              <a:rPr lang="ru-RU" smtClean="0"/>
              <a:pPr/>
              <a:t>23.01.2013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AB447DE9-B553-49A3-AD61-BEC155A8F73B}" type="slidenum">
              <a:rPr lang="ru-RU" smtClean="0"/>
              <a:pPr/>
              <a:t>‹#›</a:t>
            </a:fld>
            <a:endParaRPr lang="ru-RU"/>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8" name="Rectangle 7"/>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762000" y="3200400"/>
            <a:ext cx="7543800" cy="1524000"/>
          </a:xfrm>
        </p:spPr>
        <p:txBody>
          <a:bodyPr>
            <a:noAutofit/>
          </a:bodyPr>
          <a:lstStyle>
            <a:lvl1pPr>
              <a:defRPr sz="8000"/>
            </a:lvl1pPr>
          </a:lstStyle>
          <a:p>
            <a:r>
              <a:rPr lang="ru-RU" smtClean="0"/>
              <a:t>Образец заголовка</a:t>
            </a:r>
            <a:endParaRPr lang="en-US" dirty="0"/>
          </a:p>
        </p:txBody>
      </p:sp>
      <p:sp>
        <p:nvSpPr>
          <p:cNvPr id="3" name="Subtitle 2"/>
          <p:cNvSpPr>
            <a:spLocks noGrp="1"/>
          </p:cNvSpPr>
          <p:nvPr>
            <p:ph type="subTitle" idx="1"/>
          </p:nvPr>
        </p:nvSpPr>
        <p:spPr>
          <a:xfrm>
            <a:off x="762000" y="4724400"/>
            <a:ext cx="6858000" cy="990600"/>
          </a:xfrm>
        </p:spPr>
        <p:txBody>
          <a:bodyPr anchor="t" anchorCtr="0">
            <a:normAutofit/>
          </a:bodyPr>
          <a:lstStyle>
            <a:lvl1pPr marL="0" indent="0" algn="l">
              <a:buNone/>
              <a:defRPr sz="2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B447DE9-B553-49A3-AD61-BEC155A8F73B}" type="slidenum">
              <a:rPr lang="ru-RU" smtClean="0"/>
              <a:pPr/>
              <a:t>‹#›</a:t>
            </a:fld>
            <a:endParaRPr lang="ru-RU"/>
          </a:p>
        </p:txBody>
      </p:sp>
      <p:sp>
        <p:nvSpPr>
          <p:cNvPr id="7" name="Rectangle 6"/>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2000" y="3276600"/>
            <a:ext cx="7543800" cy="1676400"/>
          </a:xfrm>
        </p:spPr>
        <p:txBody>
          <a:bodyPr anchor="b" anchorCtr="0"/>
          <a:lstStyle>
            <a:lvl1pPr algn="l">
              <a:defRPr sz="54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762000" y="4953000"/>
            <a:ext cx="6858000" cy="914400"/>
          </a:xfrm>
        </p:spPr>
        <p:txBody>
          <a:bodyPr anchor="t" anchorCtr="0">
            <a:normAutofit/>
          </a:bodyPr>
          <a:lstStyle>
            <a:lvl1pPr marL="0" indent="0">
              <a:buNone/>
              <a:defRPr sz="2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B447DE9-B553-49A3-AD61-BEC155A8F73B}" type="slidenum">
              <a:rPr lang="ru-RU" smtClean="0"/>
              <a:pPr/>
              <a:t>‹#›</a:t>
            </a:fld>
            <a:endParaRPr lang="ru-RU"/>
          </a:p>
        </p:txBody>
      </p:sp>
      <p:sp>
        <p:nvSpPr>
          <p:cNvPr id="8" name="Rectangle 7"/>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sz="half" idx="1"/>
          </p:nvPr>
        </p:nvSpPr>
        <p:spPr>
          <a:xfrm>
            <a:off x="7620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6482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4"/>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7589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7589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51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1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Date Placeholder 6"/>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AB447DE9-B553-49A3-AD61-BEC155A8F73B}" type="slidenum">
              <a:rPr lang="ru-RU" smtClean="0"/>
              <a:pPr/>
              <a:t>‹#›</a:t>
            </a:fld>
            <a:endParaRPr lang="ru-RU"/>
          </a:p>
        </p:txBody>
      </p:sp>
      <p:cxnSp>
        <p:nvCxnSpPr>
          <p:cNvPr id="11" name="Straight Connector 10"/>
          <p:cNvCxnSpPr/>
          <p:nvPr/>
        </p:nvCxnSpPr>
        <p:spPr>
          <a:xfrm>
            <a:off x="7589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451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627632" y="1572768"/>
            <a:ext cx="3291840" cy="639762"/>
          </a:xfrm>
        </p:spPr>
        <p:txBody>
          <a:bodyPr anchor="b">
            <a:noAutofit/>
          </a:bodyPr>
          <a:lstStyle>
            <a:lvl1pPr marL="0" indent="0">
              <a:buNone/>
              <a:defRPr sz="1800" b="0" cap="all" spc="100"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627632"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93208" y="1572768"/>
            <a:ext cx="3291840" cy="639762"/>
          </a:xfrm>
        </p:spPr>
        <p:txBody>
          <a:bodyPr anchor="b">
            <a:noAutofit/>
          </a:bodyPr>
          <a:lstStyle>
            <a:lvl1pPr marL="0" indent="0">
              <a:buNone/>
              <a:defRPr lang="en-US" sz="1800" b="0" kern="1200" cap="all" spc="100" baseline="0" dirty="0" smtClean="0">
                <a:solidFill>
                  <a:schemeClr val="tx1"/>
                </a:solidFill>
                <a:latin typeface="+mj-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spcBef>
                <a:spcPct val="20000"/>
              </a:spcBef>
              <a:buFont typeface="Arial" pitchFamily="34" charset="0"/>
              <a:buNone/>
            </a:pPr>
            <a:r>
              <a:rPr lang="ru-RU" smtClean="0"/>
              <a:t>Образец текста</a:t>
            </a:r>
          </a:p>
        </p:txBody>
      </p:sp>
      <p:sp>
        <p:nvSpPr>
          <p:cNvPr id="6" name="Content Placeholder 5"/>
          <p:cNvSpPr>
            <a:spLocks noGrp="1"/>
          </p:cNvSpPr>
          <p:nvPr>
            <p:ph sz="quarter" idx="4"/>
          </p:nvPr>
        </p:nvSpPr>
        <p:spPr>
          <a:xfrm>
            <a:off x="5093208"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6784848" cy="1600200"/>
          </a:xfrm>
        </p:spPr>
        <p:txBody>
          <a:bodyPr anchor="b">
            <a:normAutofit/>
          </a:bodyPr>
          <a:lstStyle>
            <a:lvl1pPr algn="l">
              <a:defRPr sz="5400" b="0"/>
            </a:lvl1pPr>
          </a:lstStyle>
          <a:p>
            <a:r>
              <a:rPr lang="ru-RU" smtClean="0"/>
              <a:t>Образец заголовка</a:t>
            </a:r>
            <a:endParaRPr lang="en-US"/>
          </a:p>
        </p:txBody>
      </p:sp>
      <p:sp>
        <p:nvSpPr>
          <p:cNvPr id="3" name="Content Placeholder 2"/>
          <p:cNvSpPr>
            <a:spLocks noGrp="1"/>
          </p:cNvSpPr>
          <p:nvPr>
            <p:ph idx="1"/>
          </p:nvPr>
        </p:nvSpPr>
        <p:spPr>
          <a:xfrm>
            <a:off x="3710866" y="457200"/>
            <a:ext cx="4594934" cy="4114799"/>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762001" y="457200"/>
            <a:ext cx="2673657" cy="4114800"/>
          </a:xfrm>
        </p:spPr>
        <p:txBody>
          <a:bodyPr>
            <a:normAutofit/>
          </a:bodyPr>
          <a:lstStyle>
            <a:lvl1pPr marL="0" indent="0">
              <a:buNone/>
              <a:defRPr sz="21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B447DE9-B553-49A3-AD61-BEC155A8F73B}" type="slidenum">
              <a:rPr lang="ru-RU" smtClean="0"/>
              <a:pPr/>
              <a:t>‹#›</a:t>
            </a:fld>
            <a:endParaRPr lang="ru-RU"/>
          </a:p>
        </p:txBody>
      </p:sp>
      <p:cxnSp>
        <p:nvCxnSpPr>
          <p:cNvPr id="10" name="Straight Connector 9"/>
          <p:cNvCxnSpPr/>
          <p:nvPr/>
        </p:nvCxnSpPr>
        <p:spPr>
          <a:xfrm rot="5400000">
            <a:off x="1677194" y="2514600"/>
            <a:ext cx="3810000" cy="1588"/>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58952" y="4572000"/>
            <a:ext cx="6784848" cy="1600200"/>
          </a:xfrm>
        </p:spPr>
        <p:txBody>
          <a:bodyPr anchor="b">
            <a:normAutofit/>
          </a:bodyPr>
          <a:lstStyle>
            <a:lvl1pPr algn="l">
              <a:defRPr sz="5400" b="0"/>
            </a:lvl1pPr>
          </a:lstStyle>
          <a:p>
            <a:r>
              <a:rPr lang="ru-RU" smtClean="0"/>
              <a:t>Образец заголовка</a:t>
            </a:r>
            <a:endParaRPr lang="en-US" dirty="0"/>
          </a:p>
        </p:txBody>
      </p:sp>
      <p:sp>
        <p:nvSpPr>
          <p:cNvPr id="3" name="Picture Placeholder 2"/>
          <p:cNvSpPr>
            <a:spLocks noGrp="1"/>
          </p:cNvSpPr>
          <p:nvPr>
            <p:ph type="pic" idx="1"/>
          </p:nvPr>
        </p:nvSpPr>
        <p:spPr>
          <a:xfrm>
            <a:off x="777240" y="457200"/>
            <a:ext cx="7543800" cy="2895600"/>
          </a:xfrm>
          <a:ln w="6350">
            <a:solidFill>
              <a:schemeClr val="tx2"/>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a:p>
        </p:txBody>
      </p:sp>
      <p:sp>
        <p:nvSpPr>
          <p:cNvPr id="4" name="Text Placeholder 3"/>
          <p:cNvSpPr>
            <a:spLocks noGrp="1"/>
          </p:cNvSpPr>
          <p:nvPr>
            <p:ph type="body" sz="half" idx="2"/>
          </p:nvPr>
        </p:nvSpPr>
        <p:spPr>
          <a:xfrm>
            <a:off x="850392" y="3505200"/>
            <a:ext cx="7391400" cy="804862"/>
          </a:xfrm>
        </p:spPr>
        <p:txBody>
          <a:bodyPr anchor="t" anchorCtr="0">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914400" y="685800"/>
            <a:ext cx="7239000" cy="3886200"/>
          </a:xfrm>
        </p:spPr>
        <p:txBody>
          <a:bodyPr vert="eaVert" anchor="t" anchorCtr="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 y="685801"/>
            <a:ext cx="1828800" cy="5410199"/>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2590800" y="685801"/>
            <a:ext cx="5715000" cy="4876800"/>
          </a:xfrm>
        </p:spPr>
        <p:txBody>
          <a:bodyPr vert="eaVert" anchor="t" anchorCtr="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Дата 14"/>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16" name="Номер слайда 15"/>
          <p:cNvSpPr>
            <a:spLocks noGrp="1"/>
          </p:cNvSpPr>
          <p:nvPr>
            <p:ph type="sldNum" sz="quarter" idx="11"/>
          </p:nvPr>
        </p:nvSpPr>
        <p:spPr/>
        <p:txBody>
          <a:bodyPr/>
          <a:lstStyle/>
          <a:p>
            <a:fld id="{AB447DE9-B553-49A3-AD61-BEC155A8F73B}" type="slidenum">
              <a:rPr lang="ru-RU" smtClean="0"/>
              <a:pPr/>
              <a:t>‹#›</a:t>
            </a:fld>
            <a:endParaRPr lang="ru-RU"/>
          </a:p>
        </p:txBody>
      </p:sp>
      <p:sp>
        <p:nvSpPr>
          <p:cNvPr id="17" name="Нижний колонтитул 16"/>
          <p:cNvSpPr>
            <a:spLocks noGrp="1"/>
          </p:cNvSpPr>
          <p:nvPr>
            <p:ph type="ftr" sz="quarter" idx="12"/>
          </p:nvPr>
        </p:nvSpPr>
        <p:spPr/>
        <p:txBody>
          <a:bodyPr/>
          <a:lstStyle/>
          <a:p>
            <a:endParaRPr lang="ru-RU"/>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Объект 8"/>
          <p:cNvSpPr>
            <a:spLocks noGrp="1"/>
          </p:cNvSpPr>
          <p:nvPr>
            <p:ph idx="1"/>
          </p:nvPr>
        </p:nvSpPr>
        <p:spPr>
          <a:xfrm>
            <a:off x="457200" y="1524000"/>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fld id="{FD81C986-0982-4592-8ECE-041983A8CBAD}" type="datetimeFigureOut">
              <a:rPr lang="ru-RU" smtClean="0"/>
              <a:pPr/>
              <a:t>23.01.2013</a:t>
            </a:fld>
            <a:endParaRPr lang="ru-RU"/>
          </a:p>
        </p:txBody>
      </p:sp>
      <p:sp>
        <p:nvSpPr>
          <p:cNvPr id="15" name="Номер слайда 14"/>
          <p:cNvSpPr>
            <a:spLocks noGrp="1"/>
          </p:cNvSpPr>
          <p:nvPr>
            <p:ph type="sldNum" sz="quarter" idx="15"/>
          </p:nvPr>
        </p:nvSpPr>
        <p:spPr/>
        <p:txBody>
          <a:bodyPr/>
          <a:lstStyle>
            <a:lvl1pPr algn="ctr">
              <a:defRPr/>
            </a:lvl1pPr>
          </a:lstStyle>
          <a:p>
            <a:fld id="{AB447DE9-B553-49A3-AD61-BEC155A8F73B}" type="slidenum">
              <a:rPr lang="ru-RU" smtClean="0"/>
              <a:pPr/>
              <a:t>‹#›</a:t>
            </a:fld>
            <a:endParaRPr lang="ru-RU"/>
          </a:p>
        </p:txBody>
      </p:sp>
      <p:sp>
        <p:nvSpPr>
          <p:cNvPr id="16" name="Нижний колонтитул 15"/>
          <p:cNvSpPr>
            <a:spLocks noGrp="1"/>
          </p:cNvSpPr>
          <p:nvPr>
            <p:ph type="ftr" sz="quarter" idx="16"/>
          </p:nvPr>
        </p:nvSpPr>
        <p:spPr/>
        <p:txBody>
          <a:bodyPr/>
          <a:lstStyle/>
          <a:p>
            <a:endParaRPr lang="ru-RU"/>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B447DE9-B553-49A3-AD61-BEC155A8F73B}" type="slidenum">
              <a:rPr lang="ru-RU" smtClean="0"/>
              <a:pPr/>
              <a:t>‹#›</a:t>
            </a:fld>
            <a:endParaRPr lang="ru-RU"/>
          </a:p>
        </p:txBody>
      </p: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B447DE9-B553-49A3-AD61-BEC155A8F73B}"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Объект 10"/>
          <p:cNvSpPr>
            <a:spLocks noGrp="1"/>
          </p:cNvSpPr>
          <p:nvPr>
            <p:ph sz="half" idx="1"/>
          </p:nvPr>
        </p:nvSpPr>
        <p:spPr>
          <a:xfrm>
            <a:off x="457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Объект 12"/>
          <p:cNvSpPr>
            <a:spLocks noGrp="1"/>
          </p:cNvSpPr>
          <p:nvPr>
            <p:ph sz="half" idx="2"/>
          </p:nvPr>
        </p:nvSpPr>
        <p:spPr>
          <a:xfrm>
            <a:off x="4648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AB447DE9-B553-49A3-AD61-BEC155A8F73B}" type="slidenum">
              <a:rPr lang="ru-RU" smtClean="0"/>
              <a:pPr/>
              <a:t>‹#›</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7" name="Дата 6"/>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Объект 31"/>
          <p:cNvSpPr>
            <a:spLocks noGrp="1"/>
          </p:cNvSpPr>
          <p:nvPr>
            <p:ph sz="half" idx="2"/>
          </p:nvPr>
        </p:nvSpPr>
        <p:spPr>
          <a:xfrm>
            <a:off x="457200"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Объект 33"/>
          <p:cNvSpPr>
            <a:spLocks noGrp="1"/>
          </p:cNvSpPr>
          <p:nvPr>
            <p:ph sz="quarter" idx="4"/>
          </p:nvPr>
        </p:nvSpPr>
        <p:spPr>
          <a:xfrm>
            <a:off x="4649788"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55448"/>
            <a:ext cx="82296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AB447DE9-B553-49A3-AD61-BEC155A8F73B}"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Объект 28"/>
          <p:cNvSpPr>
            <a:spLocks noGrp="1"/>
          </p:cNvSpPr>
          <p:nvPr>
            <p:ph sz="quarter" idx="1"/>
          </p:nvPr>
        </p:nvSpPr>
        <p:spPr>
          <a:xfrm>
            <a:off x="457200" y="457200"/>
            <a:ext cx="62484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fld id="{FD81C986-0982-4592-8ECE-041983A8CBAD}" type="datetimeFigureOut">
              <a:rPr lang="ru-RU" smtClean="0"/>
              <a:pPr/>
              <a:t>23.01.2013</a:t>
            </a:fld>
            <a:endParaRPr lang="ru-RU"/>
          </a:p>
        </p:txBody>
      </p:sp>
      <p:sp>
        <p:nvSpPr>
          <p:cNvPr id="9" name="Номер слайда 8"/>
          <p:cNvSpPr>
            <a:spLocks noGrp="1"/>
          </p:cNvSpPr>
          <p:nvPr>
            <p:ph type="sldNum" sz="quarter" idx="15"/>
          </p:nvPr>
        </p:nvSpPr>
        <p:spPr/>
        <p:txBody>
          <a:bodyPr/>
          <a:lstStyle/>
          <a:p>
            <a:fld id="{AB447DE9-B553-49A3-AD61-BEC155A8F73B}" type="slidenum">
              <a:rPr lang="ru-RU" smtClean="0"/>
              <a:pPr/>
              <a:t>‹#›</a:t>
            </a:fld>
            <a:endParaRPr lang="ru-RU"/>
          </a:p>
        </p:txBody>
      </p:sp>
      <p:sp>
        <p:nvSpPr>
          <p:cNvPr id="10" name="Нижний колонтитул 9"/>
          <p:cNvSpPr>
            <a:spLocks noGrp="1"/>
          </p:cNvSpPr>
          <p:nvPr>
            <p:ph type="ftr" sz="quarter" idx="16"/>
          </p:nvPr>
        </p:nvSpPr>
        <p:spPr/>
        <p:txBody>
          <a:bodyPr/>
          <a:lstStyle/>
          <a:p>
            <a:endParaRPr lang="ru-RU"/>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smtClean="0"/>
              <a:t>Вставка рисунка</a:t>
            </a:r>
            <a:endParaRPr kumimoji="0" lang="en-US"/>
          </a:p>
        </p:txBody>
      </p:sp>
      <p:sp>
        <p:nvSpPr>
          <p:cNvPr id="4" name="Текст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9" name="Номер слайда 8"/>
          <p:cNvSpPr>
            <a:spLocks noGrp="1"/>
          </p:cNvSpPr>
          <p:nvPr>
            <p:ph type="sldNum" sz="quarter" idx="11"/>
          </p:nvPr>
        </p:nvSpPr>
        <p:spPr/>
        <p:txBody>
          <a:bodyPr/>
          <a:lstStyle/>
          <a:p>
            <a:fld id="{AB447DE9-B553-49A3-AD61-BEC155A8F73B}" type="slidenum">
              <a:rPr lang="ru-RU" smtClean="0"/>
              <a:pPr/>
              <a:t>‹#›</a:t>
            </a:fld>
            <a:endParaRPr lang="ru-RU"/>
          </a:p>
        </p:txBody>
      </p:sp>
      <p:sp>
        <p:nvSpPr>
          <p:cNvPr id="10" name="Нижний колонтитул 9"/>
          <p:cNvSpPr>
            <a:spLocks noGrp="1"/>
          </p:cNvSpPr>
          <p:nvPr>
            <p:ph type="ftr" sz="quarter" idx="12"/>
          </p:nvPr>
        </p:nvSpPr>
        <p:spPr/>
        <p:txBody>
          <a:bodyPr/>
          <a:lstStyle/>
          <a:p>
            <a:endParaRPr lang="ru-RU"/>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516624"/>
            <a:ext cx="7315200" cy="2595025"/>
          </a:xfrm>
        </p:spPr>
        <p:txBody>
          <a:bodyPr>
            <a:normAutofit/>
          </a:bodyPr>
          <a:lstStyle>
            <a:lvl1pPr>
              <a:defRPr sz="4800"/>
            </a:lvl1pPr>
          </a:lstStyle>
          <a:p>
            <a:r>
              <a:rPr lang="ru-RU" smtClean="0"/>
              <a:t>Образец заголовка</a:t>
            </a:r>
            <a:endParaRPr lang="en-US"/>
          </a:p>
        </p:txBody>
      </p:sp>
      <p:sp>
        <p:nvSpPr>
          <p:cNvPr id="3" name="Subtitle 2"/>
          <p:cNvSpPr>
            <a:spLocks noGrp="1"/>
          </p:cNvSpPr>
          <p:nvPr>
            <p:ph type="subTitle" idx="1"/>
          </p:nvPr>
        </p:nvSpPr>
        <p:spPr>
          <a:xfrm>
            <a:off x="914400" y="5166530"/>
            <a:ext cx="7315200" cy="1144632"/>
          </a:xfrm>
        </p:spPr>
        <p:txBody>
          <a:bodyPr>
            <a:normAutofit/>
          </a:bodyPr>
          <a:lstStyle>
            <a:lvl1pPr marL="0" indent="0" algn="l">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7" name="Date Placeholder 6"/>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8" name="Slide Number Placeholder 7"/>
          <p:cNvSpPr>
            <a:spLocks noGrp="1"/>
          </p:cNvSpPr>
          <p:nvPr>
            <p:ph type="sldNum" sz="quarter" idx="11"/>
          </p:nvPr>
        </p:nvSpPr>
        <p:spPr/>
        <p:txBody>
          <a:bodyPr/>
          <a:lstStyle/>
          <a:p>
            <a:fld id="{AB447DE9-B553-49A3-AD61-BEC155A8F73B}" type="slidenum">
              <a:rPr lang="ru-RU" smtClean="0"/>
              <a:pPr/>
              <a:t>‹#›</a:t>
            </a:fld>
            <a:endParaRPr lang="ru-RU"/>
          </a:p>
        </p:txBody>
      </p:sp>
      <p:sp>
        <p:nvSpPr>
          <p:cNvPr id="9" name="Footer Placeholder 8"/>
          <p:cNvSpPr>
            <a:spLocks noGrp="1"/>
          </p:cNvSpPr>
          <p:nvPr>
            <p:ph type="ftr" sz="quarter" idx="12"/>
          </p:nvPr>
        </p:nvSpPr>
        <p:spPr/>
        <p:txBody>
          <a:bodyPr/>
          <a:lstStyle/>
          <a:p>
            <a:endParaRPr lang="ru-RU"/>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914400" y="5017572"/>
            <a:ext cx="7315200" cy="1293592"/>
          </a:xfrm>
        </p:spPr>
        <p:txBody>
          <a:bodyPr anchor="t"/>
          <a:lstStyle>
            <a:lvl1pPr algn="l">
              <a:defRPr sz="4000" b="0" cap="none"/>
            </a:lvl1pPr>
          </a:lstStyle>
          <a:p>
            <a:r>
              <a:rPr lang="ru-RU" smtClean="0"/>
              <a:t>Образец заголовка</a:t>
            </a:r>
            <a:endParaRPr lang="en-US"/>
          </a:p>
        </p:txBody>
      </p:sp>
      <p:sp>
        <p:nvSpPr>
          <p:cNvPr id="3" name="Text Placeholder 2"/>
          <p:cNvSpPr>
            <a:spLocks noGrp="1"/>
          </p:cNvSpPr>
          <p:nvPr>
            <p:ph type="body" idx="1"/>
          </p:nvPr>
        </p:nvSpPr>
        <p:spPr>
          <a:xfrm>
            <a:off x="914400" y="3865097"/>
            <a:ext cx="7315200" cy="1098439"/>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B447DE9-B553-49A3-AD61-BEC155A8F73B}" type="slidenum">
              <a:rPr lang="ru-RU" smtClean="0"/>
              <a:pPr/>
              <a:t>‹#›</a:t>
            </a:fld>
            <a:endParaRPr lang="ru-RU"/>
          </a:p>
        </p:txBody>
      </p:sp>
      <p:sp>
        <p:nvSpPr>
          <p:cNvPr id="9" name="Title 8"/>
          <p:cNvSpPr>
            <a:spLocks noGrp="1"/>
          </p:cNvSpPr>
          <p:nvPr>
            <p:ph type="title"/>
          </p:nvPr>
        </p:nvSpPr>
        <p:spPr>
          <a:xfrm>
            <a:off x="914400" y="1544715"/>
            <a:ext cx="7315200" cy="1154097"/>
          </a:xfrm>
        </p:spPr>
        <p:txBody>
          <a:bodyPr/>
          <a:lstStyle/>
          <a:p>
            <a:r>
              <a:rPr lang="ru-RU" smtClean="0"/>
              <a:t>Образец заголовка</a:t>
            </a:r>
            <a:endParaRPr lang="en-US"/>
          </a:p>
        </p:txBody>
      </p:sp>
      <p:sp>
        <p:nvSpPr>
          <p:cNvPr id="8" name="Content Placeholder 7"/>
          <p:cNvSpPr>
            <a:spLocks noGrp="1"/>
          </p:cNvSpPr>
          <p:nvPr>
            <p:ph sz="quarter" idx="13"/>
          </p:nvPr>
        </p:nvSpPr>
        <p:spPr>
          <a:xfrm>
            <a:off x="914400" y="2743200"/>
            <a:ext cx="3566160" cy="359359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81728" y="2743200"/>
            <a:ext cx="3566160" cy="359568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16348" y="2743200"/>
            <a:ext cx="336499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5" name="Text Placeholder 4"/>
          <p:cNvSpPr>
            <a:spLocks noGrp="1"/>
          </p:cNvSpPr>
          <p:nvPr>
            <p:ph type="body" sz="quarter" idx="3"/>
          </p:nvPr>
        </p:nvSpPr>
        <p:spPr>
          <a:xfrm>
            <a:off x="4885144" y="2743200"/>
            <a:ext cx="336206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7" name="Date Placeholder 6"/>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AB447DE9-B553-49A3-AD61-BEC155A8F73B}" type="slidenum">
              <a:rPr lang="ru-RU" smtClean="0"/>
              <a:pPr/>
              <a:t>‹#›</a:t>
            </a:fld>
            <a:endParaRPr lang="ru-RU"/>
          </a:p>
        </p:txBody>
      </p:sp>
      <p:sp>
        <p:nvSpPr>
          <p:cNvPr id="10" name="Title 9"/>
          <p:cNvSpPr>
            <a:spLocks noGrp="1"/>
          </p:cNvSpPr>
          <p:nvPr>
            <p:ph type="title"/>
          </p:nvPr>
        </p:nvSpPr>
        <p:spPr>
          <a:xfrm>
            <a:off x="914400" y="1544715"/>
            <a:ext cx="7315200" cy="1154097"/>
          </a:xfrm>
        </p:spPr>
        <p:txBody>
          <a:bodyPr/>
          <a:lstStyle/>
          <a:p>
            <a:r>
              <a:rPr lang="ru-RU" smtClean="0"/>
              <a:t>Образец заголовка</a:t>
            </a:r>
            <a:endParaRPr lang="en-US" dirty="0"/>
          </a:p>
        </p:txBody>
      </p:sp>
      <p:sp>
        <p:nvSpPr>
          <p:cNvPr id="11" name="Content Placeholder 10"/>
          <p:cNvSpPr>
            <a:spLocks noGrp="1"/>
          </p:cNvSpPr>
          <p:nvPr>
            <p:ph sz="quarter" idx="13"/>
          </p:nvPr>
        </p:nvSpPr>
        <p:spPr>
          <a:xfrm>
            <a:off x="914400" y="3383280"/>
            <a:ext cx="3566160" cy="295351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Content Placeholder 12"/>
          <p:cNvSpPr>
            <a:spLocks noGrp="1"/>
          </p:cNvSpPr>
          <p:nvPr>
            <p:ph sz="quarter" idx="14"/>
          </p:nvPr>
        </p:nvSpPr>
        <p:spPr>
          <a:xfrm>
            <a:off x="4681727" y="3383280"/>
            <a:ext cx="3566160" cy="295351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14400" y="1825362"/>
            <a:ext cx="2950936" cy="2173015"/>
          </a:xfrm>
        </p:spPr>
        <p:txBody>
          <a:bodyPr anchor="b">
            <a:normAutofit/>
          </a:bodyPr>
          <a:lstStyle>
            <a:lvl1pPr algn="l">
              <a:defRPr sz="2800" b="0"/>
            </a:lvl1pPr>
          </a:lstStyle>
          <a:p>
            <a:r>
              <a:rPr lang="ru-RU" smtClean="0"/>
              <a:t>Образец заголовка</a:t>
            </a:r>
            <a:endParaRPr lang="en-US" dirty="0"/>
          </a:p>
        </p:txBody>
      </p:sp>
      <p:sp>
        <p:nvSpPr>
          <p:cNvPr id="3" name="Content Placeholder 2"/>
          <p:cNvSpPr>
            <a:spLocks noGrp="1"/>
          </p:cNvSpPr>
          <p:nvPr>
            <p:ph idx="1"/>
          </p:nvPr>
        </p:nvSpPr>
        <p:spPr>
          <a:xfrm>
            <a:off x="4021752" y="1826709"/>
            <a:ext cx="4207848" cy="4476614"/>
          </a:xfrm>
        </p:spPr>
        <p:txBody>
          <a:bodyPr anchor="ct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914400" y="4061095"/>
            <a:ext cx="2950936" cy="22453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14400" y="1828800"/>
            <a:ext cx="2953512" cy="2176272"/>
          </a:xfrm>
        </p:spPr>
        <p:txBody>
          <a:bodyPr anchor="b">
            <a:normAutofit/>
          </a:bodyPr>
          <a:lstStyle>
            <a:lvl1pPr algn="l">
              <a:defRPr sz="2800" b="0"/>
            </a:lvl1pPr>
          </a:lstStyle>
          <a:p>
            <a:r>
              <a:rPr lang="ru-RU" smtClean="0"/>
              <a:t>Образец заголовка</a:t>
            </a:r>
            <a:endParaRPr lang="en-US" dirty="0"/>
          </a:p>
        </p:txBody>
      </p:sp>
      <p:sp>
        <p:nvSpPr>
          <p:cNvPr id="3" name="Picture Placeholder 2"/>
          <p:cNvSpPr>
            <a:spLocks noGrp="1"/>
          </p:cNvSpPr>
          <p:nvPr>
            <p:ph type="pic" idx="1"/>
          </p:nvPr>
        </p:nvSpPr>
        <p:spPr>
          <a:xfrm>
            <a:off x="4191000" y="2286000"/>
            <a:ext cx="4038600" cy="3352800"/>
          </a:xfrm>
          <a:solidFill>
            <a:schemeClr val="accent2"/>
          </a:solidFill>
          <a:ln w="12700">
            <a:noFill/>
          </a:ln>
          <a:effectLst>
            <a:reflection blurRad="12700" stA="30000" endPos="30000" dist="31750" dir="5400000" sy="-100000" algn="bl" rotWithShape="0"/>
          </a:effectLst>
          <a:scene3d>
            <a:camera prst="perspectiveRight" fov="2700000">
              <a:rot lat="240000" lon="900000" rev="0"/>
            </a:camera>
            <a:lightRig rig="threePt" dir="t">
              <a:rot lat="0" lon="0" rev="2700000"/>
            </a:lightRig>
          </a:scene3d>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914400" y="4059936"/>
            <a:ext cx="2953512" cy="224942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48400" y="1826709"/>
            <a:ext cx="1492499" cy="4484454"/>
          </a:xfrm>
        </p:spPr>
        <p:txBody>
          <a:bodyPr vert="eaVert"/>
          <a:lstStyle/>
          <a:p>
            <a:r>
              <a:rPr lang="ru-RU" smtClean="0"/>
              <a:t>Образец заголовка</a:t>
            </a:r>
            <a:endParaRPr lang="en-US"/>
          </a:p>
        </p:txBody>
      </p:sp>
      <p:sp>
        <p:nvSpPr>
          <p:cNvPr id="3" name="Vertical Text Placeholder 2"/>
          <p:cNvSpPr>
            <a:spLocks noGrp="1"/>
          </p:cNvSpPr>
          <p:nvPr>
            <p:ph type="body" orient="vert" idx="1"/>
          </p:nvPr>
        </p:nvSpPr>
        <p:spPr>
          <a:xfrm>
            <a:off x="854524" y="1826709"/>
            <a:ext cx="5241476" cy="448445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B447DE9-B553-49A3-AD61-BEC155A8F73B}" type="slidenum">
              <a:rPr lang="ru-RU" smtClean="0"/>
              <a:pPr/>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 y="0"/>
            <a:ext cx="9000877" cy="4846320"/>
          </a:xfrm>
          <a:solidFill>
            <a:schemeClr val="bg1">
              <a:lumMod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a:p>
        </p:txBody>
      </p:sp>
      <p:sp>
        <p:nvSpPr>
          <p:cNvPr id="4" name="Text Placeholder 3"/>
          <p:cNvSpPr>
            <a:spLocks noGrp="1"/>
          </p:cNvSpPr>
          <p:nvPr>
            <p:ph type="body" sz="half" idx="2"/>
          </p:nvPr>
        </p:nvSpPr>
        <p:spPr>
          <a:xfrm>
            <a:off x="457200" y="5715000"/>
            <a:ext cx="8153400" cy="457200"/>
          </a:xfr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lvl1pPr>
              <a:defRPr>
                <a:solidFill>
                  <a:schemeClr val="tx1"/>
                </a:solidFill>
              </a:defRPr>
            </a:lvl1pPr>
          </a:lstStyle>
          <a:p>
            <a:fld id="{AB447DE9-B553-49A3-AD61-BEC155A8F73B}" type="slidenum">
              <a:rPr lang="ru-RU" smtClean="0"/>
              <a:pPr/>
              <a:t>‹#›</a:t>
            </a:fld>
            <a:endParaRPr lang="ru-RU"/>
          </a:p>
        </p:txBody>
      </p:sp>
      <p:sp>
        <p:nvSpPr>
          <p:cNvPr id="8" name="Title 7"/>
          <p:cNvSpPr>
            <a:spLocks noGrp="1"/>
          </p:cNvSpPr>
          <p:nvPr>
            <p:ph type="title"/>
          </p:nvPr>
        </p:nvSpPr>
        <p:spPr>
          <a:xfrm>
            <a:off x="457200" y="4953000"/>
            <a:ext cx="8153400" cy="762000"/>
          </a:xfrm>
        </p:spPr>
        <p:txBody>
          <a:bodyPr anchor="t">
            <a:normAutofit/>
          </a:bodyPr>
          <a:lstStyle>
            <a:lvl1pPr>
              <a:defRPr sz="3200"/>
            </a:lvl1pPr>
          </a:lstStyle>
          <a:p>
            <a:r>
              <a:rPr lang="ru-RU" smtClean="0"/>
              <a:t>Образец заголовка</a:t>
            </a:r>
            <a:endParaRPr lang="en-US" dirty="0"/>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8" name="Rectangle 7"/>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762000" y="3200400"/>
            <a:ext cx="7543800" cy="1524000"/>
          </a:xfrm>
        </p:spPr>
        <p:txBody>
          <a:bodyPr>
            <a:noAutofit/>
          </a:bodyPr>
          <a:lstStyle>
            <a:lvl1pPr>
              <a:defRPr sz="8000"/>
            </a:lvl1pPr>
          </a:lstStyle>
          <a:p>
            <a:r>
              <a:rPr lang="ru-RU" smtClean="0"/>
              <a:t>Образец заголовка</a:t>
            </a:r>
            <a:endParaRPr lang="en-US" dirty="0"/>
          </a:p>
        </p:txBody>
      </p:sp>
      <p:sp>
        <p:nvSpPr>
          <p:cNvPr id="3" name="Subtitle 2"/>
          <p:cNvSpPr>
            <a:spLocks noGrp="1"/>
          </p:cNvSpPr>
          <p:nvPr>
            <p:ph type="subTitle" idx="1"/>
          </p:nvPr>
        </p:nvSpPr>
        <p:spPr>
          <a:xfrm>
            <a:off x="762000" y="4724400"/>
            <a:ext cx="6858000" cy="990600"/>
          </a:xfrm>
        </p:spPr>
        <p:txBody>
          <a:bodyPr anchor="t" anchorCtr="0">
            <a:normAutofit/>
          </a:bodyPr>
          <a:lstStyle>
            <a:lvl1pPr marL="0" indent="0" algn="l">
              <a:buNone/>
              <a:defRPr sz="2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B447DE9-B553-49A3-AD61-BEC155A8F73B}" type="slidenum">
              <a:rPr lang="ru-RU" smtClean="0"/>
              <a:pPr/>
              <a:t>‹#›</a:t>
            </a:fld>
            <a:endParaRPr lang="ru-RU"/>
          </a:p>
        </p:txBody>
      </p:sp>
      <p:sp>
        <p:nvSpPr>
          <p:cNvPr id="7" name="Rectangle 6"/>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2000" y="3276600"/>
            <a:ext cx="7543800" cy="1676400"/>
          </a:xfrm>
        </p:spPr>
        <p:txBody>
          <a:bodyPr anchor="b" anchorCtr="0"/>
          <a:lstStyle>
            <a:lvl1pPr algn="l">
              <a:defRPr sz="54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762000" y="4953000"/>
            <a:ext cx="6858000" cy="914400"/>
          </a:xfrm>
        </p:spPr>
        <p:txBody>
          <a:bodyPr anchor="t" anchorCtr="0">
            <a:normAutofit/>
          </a:bodyPr>
          <a:lstStyle>
            <a:lvl1pPr marL="0" indent="0">
              <a:buNone/>
              <a:defRPr sz="2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B447DE9-B553-49A3-AD61-BEC155A8F73B}" type="slidenum">
              <a:rPr lang="ru-RU" smtClean="0"/>
              <a:pPr/>
              <a:t>‹#›</a:t>
            </a:fld>
            <a:endParaRPr lang="ru-RU"/>
          </a:p>
        </p:txBody>
      </p:sp>
      <p:sp>
        <p:nvSpPr>
          <p:cNvPr id="8" name="Rectangle 7"/>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sz="half" idx="1"/>
          </p:nvPr>
        </p:nvSpPr>
        <p:spPr>
          <a:xfrm>
            <a:off x="7620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6482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4"/>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7589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7589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51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1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Date Placeholder 6"/>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AB447DE9-B553-49A3-AD61-BEC155A8F73B}" type="slidenum">
              <a:rPr lang="ru-RU" smtClean="0"/>
              <a:pPr/>
              <a:t>‹#›</a:t>
            </a:fld>
            <a:endParaRPr lang="ru-RU"/>
          </a:p>
        </p:txBody>
      </p:sp>
      <p:cxnSp>
        <p:nvCxnSpPr>
          <p:cNvPr id="11" name="Straight Connector 10"/>
          <p:cNvCxnSpPr/>
          <p:nvPr/>
        </p:nvCxnSpPr>
        <p:spPr>
          <a:xfrm>
            <a:off x="7589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451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6784848" cy="1600200"/>
          </a:xfrm>
        </p:spPr>
        <p:txBody>
          <a:bodyPr anchor="b">
            <a:normAutofit/>
          </a:bodyPr>
          <a:lstStyle>
            <a:lvl1pPr algn="l">
              <a:defRPr sz="5400" b="0"/>
            </a:lvl1pPr>
          </a:lstStyle>
          <a:p>
            <a:r>
              <a:rPr lang="ru-RU" smtClean="0"/>
              <a:t>Образец заголовка</a:t>
            </a:r>
            <a:endParaRPr lang="en-US"/>
          </a:p>
        </p:txBody>
      </p:sp>
      <p:sp>
        <p:nvSpPr>
          <p:cNvPr id="3" name="Content Placeholder 2"/>
          <p:cNvSpPr>
            <a:spLocks noGrp="1"/>
          </p:cNvSpPr>
          <p:nvPr>
            <p:ph idx="1"/>
          </p:nvPr>
        </p:nvSpPr>
        <p:spPr>
          <a:xfrm>
            <a:off x="3710866" y="457200"/>
            <a:ext cx="4594934" cy="4114799"/>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762001" y="457200"/>
            <a:ext cx="2673657" cy="4114800"/>
          </a:xfrm>
        </p:spPr>
        <p:txBody>
          <a:bodyPr>
            <a:normAutofit/>
          </a:bodyPr>
          <a:lstStyle>
            <a:lvl1pPr marL="0" indent="0">
              <a:buNone/>
              <a:defRPr sz="21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B447DE9-B553-49A3-AD61-BEC155A8F73B}" type="slidenum">
              <a:rPr lang="ru-RU" smtClean="0"/>
              <a:pPr/>
              <a:t>‹#›</a:t>
            </a:fld>
            <a:endParaRPr lang="ru-RU"/>
          </a:p>
        </p:txBody>
      </p:sp>
      <p:cxnSp>
        <p:nvCxnSpPr>
          <p:cNvPr id="10" name="Straight Connector 9"/>
          <p:cNvCxnSpPr/>
          <p:nvPr/>
        </p:nvCxnSpPr>
        <p:spPr>
          <a:xfrm rot="5400000">
            <a:off x="1677194" y="2514600"/>
            <a:ext cx="3810000" cy="1588"/>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58952" y="4572000"/>
            <a:ext cx="6784848" cy="1600200"/>
          </a:xfrm>
        </p:spPr>
        <p:txBody>
          <a:bodyPr anchor="b">
            <a:normAutofit/>
          </a:bodyPr>
          <a:lstStyle>
            <a:lvl1pPr algn="l">
              <a:defRPr sz="5400" b="0"/>
            </a:lvl1pPr>
          </a:lstStyle>
          <a:p>
            <a:r>
              <a:rPr lang="ru-RU" smtClean="0"/>
              <a:t>Образец заголовка</a:t>
            </a:r>
            <a:endParaRPr lang="en-US" dirty="0"/>
          </a:p>
        </p:txBody>
      </p:sp>
      <p:sp>
        <p:nvSpPr>
          <p:cNvPr id="3" name="Picture Placeholder 2"/>
          <p:cNvSpPr>
            <a:spLocks noGrp="1"/>
          </p:cNvSpPr>
          <p:nvPr>
            <p:ph type="pic" idx="1"/>
          </p:nvPr>
        </p:nvSpPr>
        <p:spPr>
          <a:xfrm>
            <a:off x="777240" y="457200"/>
            <a:ext cx="7543800" cy="2895600"/>
          </a:xfrm>
          <a:ln w="6350">
            <a:solidFill>
              <a:schemeClr val="tx2"/>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a:p>
        </p:txBody>
      </p:sp>
      <p:sp>
        <p:nvSpPr>
          <p:cNvPr id="4" name="Text Placeholder 3"/>
          <p:cNvSpPr>
            <a:spLocks noGrp="1"/>
          </p:cNvSpPr>
          <p:nvPr>
            <p:ph type="body" sz="half" idx="2"/>
          </p:nvPr>
        </p:nvSpPr>
        <p:spPr>
          <a:xfrm>
            <a:off x="850392" y="3505200"/>
            <a:ext cx="7391400" cy="804862"/>
          </a:xfrm>
        </p:spPr>
        <p:txBody>
          <a:bodyPr anchor="t" anchorCtr="0">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914400" y="685800"/>
            <a:ext cx="7239000" cy="3886200"/>
          </a:xfrm>
        </p:spPr>
        <p:txBody>
          <a:bodyPr vert="eaVert" anchor="t" anchorCtr="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 y="685801"/>
            <a:ext cx="1828800" cy="5410199"/>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2590800" y="685801"/>
            <a:ext cx="5715000" cy="4876800"/>
          </a:xfrm>
        </p:spPr>
        <p:txBody>
          <a:bodyPr vert="eaVert" anchor="t" anchorCtr="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0" name="Прямоугольный треугольник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Заголовок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grpSp>
        <p:nvGrpSpPr>
          <p:cNvPr id="2" name="Группа 1"/>
          <p:cNvGrpSpPr/>
          <p:nvPr/>
        </p:nvGrpSpPr>
        <p:grpSpPr>
          <a:xfrm>
            <a:off x="-3765" y="4953000"/>
            <a:ext cx="9147765" cy="1912088"/>
            <a:chOff x="-3765" y="4832896"/>
            <a:chExt cx="9147765" cy="2032192"/>
          </a:xfrm>
        </p:grpSpPr>
        <p:sp>
          <p:nvSpPr>
            <p:cNvPr id="7" name="Полилиния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Полилиния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Дата 29"/>
          <p:cNvSpPr>
            <a:spLocks noGrp="1"/>
          </p:cNvSpPr>
          <p:nvPr>
            <p:ph type="dt" sz="half" idx="10"/>
          </p:nvPr>
        </p:nvSpPr>
        <p:spPr/>
        <p:txBody>
          <a:bodyPr/>
          <a:lstStyle>
            <a:lvl1pPr>
              <a:defRPr>
                <a:solidFill>
                  <a:srgbClr val="FFFFFF"/>
                </a:solidFill>
              </a:defRPr>
            </a:lvl1pPr>
            <a:extLst/>
          </a:lstStyle>
          <a:p>
            <a:fld id="{FD81C986-0982-4592-8ECE-041983A8CBAD}" type="datetimeFigureOut">
              <a:rPr lang="ru-RU" smtClean="0"/>
              <a:pPr/>
              <a:t>23.01.2013</a:t>
            </a:fld>
            <a:endParaRPr lang="ru-RU"/>
          </a:p>
        </p:txBody>
      </p:sp>
      <p:sp>
        <p:nvSpPr>
          <p:cNvPr id="19"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endParaRPr lang="ru-RU"/>
          </a:p>
        </p:txBody>
      </p:sp>
      <p:sp>
        <p:nvSpPr>
          <p:cNvPr id="27" name="Номер слайда 26"/>
          <p:cNvSpPr>
            <a:spLocks noGrp="1"/>
          </p:cNvSpPr>
          <p:nvPr>
            <p:ph type="sldNum" sz="quarter" idx="12"/>
          </p:nvPr>
        </p:nvSpPr>
        <p:spPr/>
        <p:txBody>
          <a:bodyPr/>
          <a:lstStyle>
            <a:lvl1pPr>
              <a:defRPr>
                <a:solidFill>
                  <a:srgbClr val="FFFFFF"/>
                </a:solidFill>
              </a:defRPr>
            </a:lvl1pPr>
            <a:extLst/>
          </a:lstStyle>
          <a:p>
            <a:fld id="{AB447DE9-B553-49A3-AD61-BEC155A8F73B}" type="slidenum">
              <a:rPr lang="ru-RU" smtClean="0"/>
              <a:pPr/>
              <a:t>‹#›</a:t>
            </a:fld>
            <a:endParaRPr lang="ru-RU"/>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FD81C986-0982-4592-8ECE-041983A8CBAD}" type="datetimeFigureOut">
              <a:rPr lang="ru-RU" smtClean="0"/>
              <a:pPr/>
              <a:t>23.01.2013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AB447DE9-B553-49A3-AD61-BEC155A8F73B}" type="slidenum">
              <a:rPr lang="ru-RU" smtClean="0"/>
              <a:pPr/>
              <a:t>‹#›</a:t>
            </a:fld>
            <a:endParaRPr lang="ru-RU"/>
          </a:p>
        </p:txBody>
      </p:sp>
      <p:sp>
        <p:nvSpPr>
          <p:cNvPr id="7" name="Заголовок 6"/>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FD81C986-0982-4592-8ECE-041983A8CBAD}" type="datetimeFigureOut">
              <a:rPr lang="ru-RU" smtClean="0"/>
              <a:pPr/>
              <a:t>23.01.2013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AB447DE9-B553-49A3-AD61-BEC155A8F73B}" type="slidenum">
              <a:rPr lang="ru-RU" smtClean="0"/>
              <a:pPr/>
              <a:t>‹#›</a:t>
            </a:fld>
            <a:endParaRPr lang="ru-RU"/>
          </a:p>
        </p:txBody>
      </p:sp>
      <p:sp>
        <p:nvSpPr>
          <p:cNvPr id="7" name="Нашивка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Нашивка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Объект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FD81C986-0982-4592-8ECE-041983A8CBAD}" type="datetimeFigureOut">
              <a:rPr lang="ru-RU" smtClean="0"/>
              <a:pPr/>
              <a:t>23.01.2013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AB447DE9-B553-49A3-AD61-BEC155A8F73B}" type="slidenum">
              <a:rPr lang="ru-RU" smtClean="0"/>
              <a:pPr/>
              <a:t>‹#›</a:t>
            </a:fld>
            <a:endParaRPr lang="ru-RU"/>
          </a:p>
        </p:txBody>
      </p:sp>
      <p:sp>
        <p:nvSpPr>
          <p:cNvPr id="8" name="Заголовок 7"/>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Объект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FD81C986-0982-4592-8ECE-041983A8CBAD}" type="datetimeFigureOut">
              <a:rPr lang="ru-RU" smtClean="0"/>
              <a:pPr/>
              <a:t>23.01.2013</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AB447DE9-B553-49A3-AD61-BEC155A8F73B}"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extLst/>
          </a:lstStyle>
          <a:p>
            <a:fld id="{FD81C986-0982-4592-8ECE-041983A8CBAD}" type="datetimeFigureOut">
              <a:rPr lang="ru-RU" smtClean="0"/>
              <a:pPr/>
              <a:t>23.01.2013</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AB447DE9-B553-49A3-AD61-BEC155A8F73B}" type="slidenum">
              <a:rPr lang="ru-RU" smtClean="0"/>
              <a:pPr/>
              <a:t>‹#›</a:t>
            </a:fld>
            <a:endParaRPr lang="ru-RU"/>
          </a:p>
        </p:txBody>
      </p:sp>
      <p:sp>
        <p:nvSpPr>
          <p:cNvPr id="6" name="Заголовок 5"/>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B447DE9-B553-49A3-AD61-BEC155A8F73B}" type="slidenum">
              <a:rPr lang="ru-RU" smtClean="0"/>
              <a:pPr/>
              <a:t>‹#›</a:t>
            </a:fld>
            <a:endParaRPr lang="ru-RU"/>
          </a:p>
        </p:txBody>
      </p:sp>
      <p:sp>
        <p:nvSpPr>
          <p:cNvPr id="9" name="Content Placeholder 8"/>
          <p:cNvSpPr>
            <a:spLocks noGrp="1"/>
          </p:cNvSpPr>
          <p:nvPr>
            <p:ph sz="quarter" idx="13"/>
          </p:nvPr>
        </p:nvSpPr>
        <p:spPr>
          <a:xfrm>
            <a:off x="1042416" y="2313432"/>
            <a:ext cx="3419856" cy="349300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FD81C986-0982-4592-8ECE-041983A8CBAD}" type="datetimeFigureOut">
              <a:rPr lang="ru-RU" smtClean="0"/>
              <a:pPr/>
              <a:t>23.01.2013</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AB447DE9-B553-49A3-AD61-BEC155A8F73B}" type="slidenum">
              <a:rPr lang="ru-RU" smtClean="0"/>
              <a:pPr/>
              <a:t>‹#›</a:t>
            </a:fld>
            <a:endParaRPr lang="ru-RU"/>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Объект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727032" y="6407944"/>
            <a:ext cx="1920240" cy="365760"/>
          </a:xfrm>
        </p:spPr>
        <p:txBody>
          <a:bodyPr/>
          <a:lstStyle>
            <a:extLst/>
          </a:lstStyle>
          <a:p>
            <a:fld id="{FD81C986-0982-4592-8ECE-041983A8CBAD}" type="datetimeFigureOut">
              <a:rPr lang="ru-RU" smtClean="0"/>
              <a:pPr/>
              <a:t>23.01.2013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AB447DE9-B553-49A3-AD61-BEC155A8F73B}"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u-RU" smtClean="0"/>
              <a:t>Вставка рисунка</a:t>
            </a:r>
            <a:endParaRPr kumimoji="0" lang="en-US" dirty="0"/>
          </a:p>
        </p:txBody>
      </p:sp>
      <p:sp>
        <p:nvSpPr>
          <p:cNvPr id="5" name="Дата 4"/>
          <p:cNvSpPr>
            <a:spLocks noGrp="1"/>
          </p:cNvSpPr>
          <p:nvPr>
            <p:ph type="dt" sz="half" idx="10"/>
          </p:nvPr>
        </p:nvSpPr>
        <p:spPr/>
        <p:txBody>
          <a:bodyPr/>
          <a:lstStyle>
            <a:lvl1pPr>
              <a:defRPr>
                <a:solidFill>
                  <a:schemeClr val="tx1"/>
                </a:solidFill>
              </a:defRPr>
            </a:lvl1pPr>
            <a:extLst/>
          </a:lstStyle>
          <a:p>
            <a:fld id="{FD81C986-0982-4592-8ECE-041983A8CBAD}" type="datetimeFigureOut">
              <a:rPr lang="ru-RU" smtClean="0"/>
              <a:pPr/>
              <a:t>23.01.2013</a:t>
            </a:fld>
            <a:endParaRPr lang="ru-RU"/>
          </a:p>
        </p:txBody>
      </p:sp>
      <p:sp>
        <p:nvSpPr>
          <p:cNvPr id="6" name="Нижний колонтитул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ru-RU"/>
          </a:p>
        </p:txBody>
      </p:sp>
      <p:sp>
        <p:nvSpPr>
          <p:cNvPr id="7" name="Номер слайда 6"/>
          <p:cNvSpPr>
            <a:spLocks noGrp="1"/>
          </p:cNvSpPr>
          <p:nvPr>
            <p:ph type="sldNum" sz="quarter" idx="12"/>
          </p:nvPr>
        </p:nvSpPr>
        <p:spPr/>
        <p:txBody>
          <a:bodyPr/>
          <a:lstStyle>
            <a:lvl1pPr>
              <a:defRPr>
                <a:solidFill>
                  <a:schemeClr val="tx1"/>
                </a:solidFill>
              </a:defRPr>
            </a:lvl1pPr>
            <a:extLst/>
          </a:lstStyle>
          <a:p>
            <a:fld id="{AB447DE9-B553-49A3-AD61-BEC155A8F73B}" type="slidenum">
              <a:rPr lang="ru-RU" smtClean="0"/>
              <a:pPr/>
              <a:t>‹#›</a:t>
            </a:fld>
            <a:endParaRPr lang="ru-RU"/>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u-RU" smtClean="0"/>
              <a:t>Образец заголовка</a:t>
            </a:r>
            <a:endParaRPr kumimoji="0" lang="en-US"/>
          </a:p>
        </p:txBody>
      </p:sp>
      <p:sp>
        <p:nvSpPr>
          <p:cNvPr id="8" name="Полилиния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Полилиния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Прямоугольный треугольник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Нашивка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Нашивка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FD81C986-0982-4592-8ECE-041983A8CBAD}" type="datetimeFigureOut">
              <a:rPr lang="ru-RU" smtClean="0"/>
              <a:pPr/>
              <a:t>23.01.2013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AB447DE9-B553-49A3-AD61-BEC155A8F73B}" type="slidenum">
              <a:rPr lang="ru-RU" smtClean="0"/>
              <a:pPr/>
              <a:t>‹#›</a:t>
            </a:fld>
            <a:endParaRPr lang="ru-RU"/>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FD81C986-0982-4592-8ECE-041983A8CBAD}" type="datetimeFigureOut">
              <a:rPr lang="ru-RU" smtClean="0"/>
              <a:pPr/>
              <a:t>23.01.2013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AB447DE9-B553-49A3-AD61-BEC155A8F73B}" type="slidenum">
              <a:rPr lang="ru-RU" smtClean="0"/>
              <a:pPr/>
              <a:t>‹#›</a:t>
            </a:fld>
            <a:endParaRPr lang="ru-RU"/>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2"/>
      </p:bgRef>
    </p:bg>
    <p:spTree>
      <p:nvGrpSpPr>
        <p:cNvPr id="1" name=""/>
        <p:cNvGrpSpPr/>
        <p:nvPr/>
      </p:nvGrpSpPr>
      <p:grpSpPr>
        <a:xfrm>
          <a:off x="0" y="0"/>
          <a:ext cx="0" cy="0"/>
          <a:chOff x="0" y="0"/>
          <a:chExt cx="0" cy="0"/>
        </a:xfrm>
      </p:grpSpPr>
      <p:sp>
        <p:nvSpPr>
          <p:cNvPr id="7" name="Прямоугольник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2362200" y="4038600"/>
            <a:ext cx="6477000" cy="1828800"/>
          </a:xfrm>
        </p:spPr>
        <p:txBody>
          <a:bodyPr anchor="b"/>
          <a:lstStyle>
            <a:lvl1pPr>
              <a:defRPr cap="all" baseline="0"/>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FD81C986-0982-4592-8ECE-041983A8CBAD}" type="datetimeFigureOut">
              <a:rPr lang="ru-RU" smtClean="0"/>
              <a:pPr/>
              <a:t>23.01.2013</a:t>
            </a:fld>
            <a:endParaRPr lang="ru-RU"/>
          </a:p>
        </p:txBody>
      </p:sp>
      <p:sp>
        <p:nvSpPr>
          <p:cNvPr id="17" name="Нижний колонтитул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ru-RU"/>
          </a:p>
        </p:txBody>
      </p:sp>
      <p:sp>
        <p:nvSpPr>
          <p:cNvPr id="29" name="Номер слайда 28"/>
          <p:cNvSpPr>
            <a:spLocks noGrp="1"/>
          </p:cNvSpPr>
          <p:nvPr>
            <p:ph type="sldNum" sz="quarter" idx="12"/>
          </p:nvPr>
        </p:nvSpPr>
        <p:spPr>
          <a:xfrm>
            <a:off x="8001000" y="228600"/>
            <a:ext cx="838200" cy="381000"/>
          </a:xfrm>
        </p:spPr>
        <p:txBody>
          <a:bodyPr/>
          <a:lstStyle>
            <a:lvl1pPr>
              <a:defRPr>
                <a:solidFill>
                  <a:schemeClr val="tx2"/>
                </a:solidFill>
              </a:defRPr>
            </a:lvl1pPr>
          </a:lstStyle>
          <a:p>
            <a:fld id="{AB447DE9-B553-49A3-AD61-BEC155A8F73B}"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2648" y="228600"/>
            <a:ext cx="8153400" cy="990600"/>
          </a:xfrm>
        </p:spPr>
        <p:txBody>
          <a:bodyPr/>
          <a:lstStyle/>
          <a:p>
            <a:r>
              <a:rPr kumimoji="0" lang="ru-RU" smtClean="0"/>
              <a:t>Образец заголовка</a:t>
            </a:r>
            <a:endParaRPr kumimoji="0" lang="en-US"/>
          </a:p>
        </p:txBody>
      </p:sp>
      <p:sp>
        <p:nvSpPr>
          <p:cNvPr id="4" name="Дата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lvl1pPr>
              <a:defRPr>
                <a:solidFill>
                  <a:srgbClr val="FFFFFF"/>
                </a:solidFill>
              </a:defRPr>
            </a:lvl1pPr>
          </a:lstStyle>
          <a:p>
            <a:fld id="{AB447DE9-B553-49A3-AD61-BEC155A8F73B}" type="slidenum">
              <a:rPr lang="ru-RU" smtClean="0"/>
              <a:pPr/>
              <a:t>‹#›</a:t>
            </a:fld>
            <a:endParaRPr lang="ru-RU"/>
          </a:p>
        </p:txBody>
      </p:sp>
      <p:sp>
        <p:nvSpPr>
          <p:cNvPr id="8" name="Объект 7"/>
          <p:cNvSpPr>
            <a:spLocks noGrp="1"/>
          </p:cNvSpPr>
          <p:nvPr>
            <p:ph sz="quarter" idx="1"/>
          </p:nvPr>
        </p:nvSpPr>
        <p:spPr>
          <a:xfrm>
            <a:off x="612648" y="1600200"/>
            <a:ext cx="8153400" cy="44958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1"/>
      </p:bgRef>
    </p:bg>
    <p:spTree>
      <p:nvGrpSpPr>
        <p:cNvPr id="1" name=""/>
        <p:cNvGrpSpPr/>
        <p:nvPr/>
      </p:nvGrpSpPr>
      <p:grpSpPr>
        <a:xfrm>
          <a:off x="0" y="0"/>
          <a:ext cx="0" cy="0"/>
          <a:chOff x="0" y="0"/>
          <a:chExt cx="0" cy="0"/>
        </a:xfrm>
      </p:grpSpPr>
      <p:sp>
        <p:nvSpPr>
          <p:cNvPr id="3" name="Текст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7" name="Прямоугольник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Прямоугольник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13" name="Номер слайда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AB447DE9-B553-49A3-AD61-BEC155A8F73B}" type="slidenum">
              <a:rPr lang="ru-RU" smtClean="0"/>
              <a:pPr/>
              <a:t>‹#›</a:t>
            </a:fld>
            <a:endParaRPr lang="ru-RU"/>
          </a:p>
        </p:txBody>
      </p:sp>
      <p:sp>
        <p:nvSpPr>
          <p:cNvPr id="14" name="Нижний колонтитул 13"/>
          <p:cNvSpPr>
            <a:spLocks noGrp="1"/>
          </p:cNvSpPr>
          <p:nvPr>
            <p:ph type="ftr" sz="quarter" idx="12"/>
          </p:nvPr>
        </p:nvSpPr>
        <p:spPr/>
        <p:txBody>
          <a:bodyPr/>
          <a:lstStyle/>
          <a:p>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9" name="Объект 8"/>
          <p:cNvSpPr>
            <a:spLocks noGrp="1"/>
          </p:cNvSpPr>
          <p:nvPr>
            <p:ph sz="quarter" idx="1"/>
          </p:nvPr>
        </p:nvSpPr>
        <p:spPr>
          <a:xfrm>
            <a:off x="609600" y="1589567"/>
            <a:ext cx="38862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Объект 10"/>
          <p:cNvSpPr>
            <a:spLocks noGrp="1"/>
          </p:cNvSpPr>
          <p:nvPr>
            <p:ph sz="quarter" idx="2"/>
          </p:nvPr>
        </p:nvSpPr>
        <p:spPr>
          <a:xfrm>
            <a:off x="4844901" y="1589567"/>
            <a:ext cx="38862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8" name="Дата 7"/>
          <p:cNvSpPr>
            <a:spLocks noGrp="1"/>
          </p:cNvSpPr>
          <p:nvPr>
            <p:ph type="dt" sz="half" idx="15"/>
          </p:nvPr>
        </p:nvSpPr>
        <p:spPr/>
        <p:txBody>
          <a:bodyPr rtlCol="0"/>
          <a:lstStyle/>
          <a:p>
            <a:fld id="{FD81C986-0982-4592-8ECE-041983A8CBAD}" type="datetimeFigureOut">
              <a:rPr lang="ru-RU" smtClean="0"/>
              <a:pPr/>
              <a:t>23.01.2013</a:t>
            </a:fld>
            <a:endParaRPr lang="ru-RU"/>
          </a:p>
        </p:txBody>
      </p:sp>
      <p:sp>
        <p:nvSpPr>
          <p:cNvPr id="10" name="Номер слайда 9"/>
          <p:cNvSpPr>
            <a:spLocks noGrp="1"/>
          </p:cNvSpPr>
          <p:nvPr>
            <p:ph type="sldNum" sz="quarter" idx="16"/>
          </p:nvPr>
        </p:nvSpPr>
        <p:spPr/>
        <p:txBody>
          <a:bodyPr rtlCol="0"/>
          <a:lstStyle/>
          <a:p>
            <a:fld id="{AB447DE9-B553-49A3-AD61-BEC155A8F73B}" type="slidenum">
              <a:rPr lang="ru-RU" smtClean="0"/>
              <a:pPr/>
              <a:t>‹#›</a:t>
            </a:fld>
            <a:endParaRPr lang="ru-RU"/>
          </a:p>
        </p:txBody>
      </p:sp>
      <p:sp>
        <p:nvSpPr>
          <p:cNvPr id="12" name="Нижний колонтитул 11"/>
          <p:cNvSpPr>
            <a:spLocks noGrp="1"/>
          </p:cNvSpPr>
          <p:nvPr>
            <p:ph type="ftr" sz="quarter" idx="17"/>
          </p:nvPr>
        </p:nvSpPr>
        <p:spPr/>
        <p:txBody>
          <a:bodyPr rtlCol="0"/>
          <a:lstStyle/>
          <a:p>
            <a:endParaRPr lang="ru-RU"/>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3400" y="273050"/>
            <a:ext cx="8153400" cy="869950"/>
          </a:xfrm>
        </p:spPr>
        <p:txBody>
          <a:bodyPr anchor="ctr"/>
          <a:lstStyle>
            <a:lvl1pPr>
              <a:defRPr/>
            </a:lvl1pPr>
          </a:lstStyle>
          <a:p>
            <a:r>
              <a:rPr kumimoji="0" lang="ru-RU" smtClean="0"/>
              <a:t>Образец заголовка</a:t>
            </a:r>
            <a:endParaRPr kumimoji="0" lang="en-US"/>
          </a:p>
        </p:txBody>
      </p:sp>
      <p:sp>
        <p:nvSpPr>
          <p:cNvPr id="11" name="Объект 10"/>
          <p:cNvSpPr>
            <a:spLocks noGrp="1"/>
          </p:cNvSpPr>
          <p:nvPr>
            <p:ph sz="quarter" idx="2"/>
          </p:nvPr>
        </p:nvSpPr>
        <p:spPr>
          <a:xfrm>
            <a:off x="609600" y="2438400"/>
            <a:ext cx="3886200" cy="35814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Объект 12"/>
          <p:cNvSpPr>
            <a:spLocks noGrp="1"/>
          </p:cNvSpPr>
          <p:nvPr>
            <p:ph sz="quarter" idx="4"/>
          </p:nvPr>
        </p:nvSpPr>
        <p:spPr>
          <a:xfrm>
            <a:off x="4800600" y="2438400"/>
            <a:ext cx="3886200" cy="35814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5"/>
          </p:nvPr>
        </p:nvSpPr>
        <p:spPr/>
        <p:txBody>
          <a:bodyPr rtlCol="0"/>
          <a:lstStyle/>
          <a:p>
            <a:fld id="{FD81C986-0982-4592-8ECE-041983A8CBAD}" type="datetimeFigureOut">
              <a:rPr lang="ru-RU" smtClean="0"/>
              <a:pPr/>
              <a:t>23.01.2013</a:t>
            </a:fld>
            <a:endParaRPr lang="ru-RU"/>
          </a:p>
        </p:txBody>
      </p:sp>
      <p:sp>
        <p:nvSpPr>
          <p:cNvPr id="12" name="Номер слайда 11"/>
          <p:cNvSpPr>
            <a:spLocks noGrp="1"/>
          </p:cNvSpPr>
          <p:nvPr>
            <p:ph type="sldNum" sz="quarter" idx="16"/>
          </p:nvPr>
        </p:nvSpPr>
        <p:spPr/>
        <p:txBody>
          <a:bodyPr rtlCol="0"/>
          <a:lstStyle/>
          <a:p>
            <a:fld id="{AB447DE9-B553-49A3-AD61-BEC155A8F73B}" type="slidenum">
              <a:rPr lang="ru-RU" smtClean="0"/>
              <a:pPr/>
              <a:t>‹#›</a:t>
            </a:fld>
            <a:endParaRPr lang="ru-RU"/>
          </a:p>
        </p:txBody>
      </p:sp>
      <p:sp>
        <p:nvSpPr>
          <p:cNvPr id="14" name="Нижний колонтитул 13"/>
          <p:cNvSpPr>
            <a:spLocks noGrp="1"/>
          </p:cNvSpPr>
          <p:nvPr>
            <p:ph type="ftr" sz="quarter" idx="17"/>
          </p:nvPr>
        </p:nvSpPr>
        <p:spPr/>
        <p:txBody>
          <a:bodyPr rtlCol="0"/>
          <a:lstStyle/>
          <a:p>
            <a:endParaRPr lang="ru-RU"/>
          </a:p>
        </p:txBody>
      </p:sp>
      <p:sp>
        <p:nvSpPr>
          <p:cNvPr id="16" name="Текст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ru-RU" smtClean="0"/>
              <a:t>Образец текста</a:t>
            </a:r>
          </a:p>
        </p:txBody>
      </p:sp>
      <p:sp>
        <p:nvSpPr>
          <p:cNvPr id="15" name="Текст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ru-RU" smtClean="0"/>
              <a:t>Образец текста</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lvl1pPr>
              <a:defRPr>
                <a:solidFill>
                  <a:srgbClr val="FFFFFF"/>
                </a:solidFill>
              </a:defRPr>
            </a:lvl1pPr>
          </a:lstStyle>
          <a:p>
            <a:fld id="{AB447DE9-B553-49A3-AD61-BEC155A8F73B}" type="slidenum">
              <a:rPr lang="ru-RU" smtClean="0"/>
              <a:pPr/>
              <a:t>‹#›</a:t>
            </a:fld>
            <a:endParaRPr lang="ru-RU"/>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a:xfrm>
            <a:off x="0" y="6248400"/>
            <a:ext cx="533400" cy="381000"/>
          </a:xfrm>
        </p:spPr>
        <p:txBody>
          <a:bodyPr/>
          <a:lstStyle>
            <a:lvl1pPr>
              <a:defRPr>
                <a:solidFill>
                  <a:schemeClr val="tx2"/>
                </a:solidFill>
              </a:defRPr>
            </a:lvl1pPr>
          </a:lstStyle>
          <a:p>
            <a:fld id="{AB447DE9-B553-49A3-AD61-BEC155A8F73B}" type="slidenum">
              <a:rPr lang="ru-RU" smtClean="0"/>
              <a:pPr/>
              <a:t>‹#›</a:t>
            </a:fld>
            <a:endParaRPr lang="ru-RU"/>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3050"/>
            <a:ext cx="8077200" cy="869950"/>
          </a:xfrm>
        </p:spPr>
        <p:txBody>
          <a:bodyPr anchor="ctr"/>
          <a:lstStyle>
            <a:lvl1pPr algn="l">
              <a:buNone/>
              <a:defRPr sz="4400" b="0"/>
            </a:lvl1p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lvl1pPr>
              <a:defRPr>
                <a:solidFill>
                  <a:srgbClr val="FFFFFF"/>
                </a:solidFill>
              </a:defRPr>
            </a:lvl1pPr>
          </a:lstStyle>
          <a:p>
            <a:fld id="{AB447DE9-B553-49A3-AD61-BEC155A8F73B}" type="slidenum">
              <a:rPr lang="ru-RU" smtClean="0"/>
              <a:pPr/>
              <a:t>‹#›</a:t>
            </a:fld>
            <a:endParaRPr lang="ru-RU"/>
          </a:p>
        </p:txBody>
      </p:sp>
      <p:sp>
        <p:nvSpPr>
          <p:cNvPr id="3" name="Текст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9" name="Объект 8"/>
          <p:cNvSpPr>
            <a:spLocks noGrp="1"/>
          </p:cNvSpPr>
          <p:nvPr>
            <p:ph sz="quarter" idx="1"/>
          </p:nvPr>
        </p:nvSpPr>
        <p:spPr>
          <a:xfrm>
            <a:off x="2362200" y="1752600"/>
            <a:ext cx="6400800" cy="44196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3">
        <a:schemeClr val="bg2"/>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8" name="Прямоугольник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ru-RU" smtClean="0"/>
              <a:t>Образец заголовка</a:t>
            </a:r>
            <a:endParaRPr kumimoji="0" lang="en-US"/>
          </a:p>
        </p:txBody>
      </p:sp>
      <p:sp>
        <p:nvSpPr>
          <p:cNvPr id="11" name="Прямоугольник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Дата 11"/>
          <p:cNvSpPr>
            <a:spLocks noGrp="1"/>
          </p:cNvSpPr>
          <p:nvPr>
            <p:ph type="dt" sz="half" idx="10"/>
          </p:nvPr>
        </p:nvSpPr>
        <p:spPr>
          <a:xfrm>
            <a:off x="6248400" y="6248400"/>
            <a:ext cx="2667000" cy="365125"/>
          </a:xfrm>
        </p:spPr>
        <p:txBody>
          <a:bodyPr rtlCol="0"/>
          <a:lstStyle/>
          <a:p>
            <a:fld id="{FD81C986-0982-4592-8ECE-041983A8CBAD}" type="datetimeFigureOut">
              <a:rPr lang="ru-RU" smtClean="0"/>
              <a:pPr/>
              <a:t>23.01.2013</a:t>
            </a:fld>
            <a:endParaRPr lang="ru-RU"/>
          </a:p>
        </p:txBody>
      </p:sp>
      <p:sp>
        <p:nvSpPr>
          <p:cNvPr id="13" name="Номер слайда 12"/>
          <p:cNvSpPr>
            <a:spLocks noGrp="1"/>
          </p:cNvSpPr>
          <p:nvPr>
            <p:ph type="sldNum" sz="quarter" idx="11"/>
          </p:nvPr>
        </p:nvSpPr>
        <p:spPr>
          <a:xfrm>
            <a:off x="0" y="4667249"/>
            <a:ext cx="1447800" cy="663578"/>
          </a:xfrm>
        </p:spPr>
        <p:txBody>
          <a:bodyPr rtlCol="0"/>
          <a:lstStyle>
            <a:lvl1pPr>
              <a:defRPr sz="2800"/>
            </a:lvl1pPr>
          </a:lstStyle>
          <a:p>
            <a:fld id="{AB447DE9-B553-49A3-AD61-BEC155A8F73B}" type="slidenum">
              <a:rPr lang="ru-RU" smtClean="0"/>
              <a:pPr/>
              <a:t>‹#›</a:t>
            </a:fld>
            <a:endParaRPr lang="ru-RU"/>
          </a:p>
        </p:txBody>
      </p:sp>
      <p:sp>
        <p:nvSpPr>
          <p:cNvPr id="14" name="Нижний колонтитул 13"/>
          <p:cNvSpPr>
            <a:spLocks noGrp="1"/>
          </p:cNvSpPr>
          <p:nvPr>
            <p:ph type="ftr" sz="quarter" idx="12"/>
          </p:nvPr>
        </p:nvSpPr>
        <p:spPr>
          <a:xfrm>
            <a:off x="1600200" y="6248206"/>
            <a:ext cx="4572000" cy="365125"/>
          </a:xfrm>
        </p:spPr>
        <p:txBody>
          <a:bodyPr rtlCol="0"/>
          <a:lstStyle/>
          <a:p>
            <a:endParaRPr lang="ru-RU"/>
          </a:p>
        </p:txBody>
      </p:sp>
      <p:sp>
        <p:nvSpPr>
          <p:cNvPr id="3" name="Рисунок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ru-RU" smtClean="0"/>
              <a:t>Вставка рисунка</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bg>
      <p:bgRef idx="1001">
        <a:schemeClr val="bg1"/>
      </p:bgRef>
    </p:bg>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609600"/>
            <a:ext cx="2057400" cy="55165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609600"/>
            <a:ext cx="5562600" cy="5516564"/>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6553200" y="6248402"/>
            <a:ext cx="2209800" cy="365125"/>
          </a:xfrm>
        </p:spPr>
        <p:txBody>
          <a:bodyPr/>
          <a:lstStyle/>
          <a:p>
            <a:fld id="{FD81C986-0982-4592-8ECE-041983A8CBAD}" type="datetimeFigureOut">
              <a:rPr lang="ru-RU" smtClean="0"/>
              <a:pPr/>
              <a:t>23.01.2013</a:t>
            </a:fld>
            <a:endParaRPr lang="ru-RU"/>
          </a:p>
        </p:txBody>
      </p:sp>
      <p:sp>
        <p:nvSpPr>
          <p:cNvPr id="5" name="Нижний колонтитул 4"/>
          <p:cNvSpPr>
            <a:spLocks noGrp="1"/>
          </p:cNvSpPr>
          <p:nvPr>
            <p:ph type="ftr" sz="quarter" idx="11"/>
          </p:nvPr>
        </p:nvSpPr>
        <p:spPr>
          <a:xfrm>
            <a:off x="457201" y="6248207"/>
            <a:ext cx="5573483" cy="365125"/>
          </a:xfrm>
        </p:spPr>
        <p:txBody>
          <a:bodyPr/>
          <a:lstStyle/>
          <a:p>
            <a:endParaRPr lang="ru-RU"/>
          </a:p>
        </p:txBody>
      </p:sp>
      <p:sp>
        <p:nvSpPr>
          <p:cNvPr id="7" name="Прямоугольник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Прямоугольник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Прямоугольник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Номер слайда 5"/>
          <p:cNvSpPr>
            <a:spLocks noGrp="1"/>
          </p:cNvSpPr>
          <p:nvPr>
            <p:ph type="sldNum" sz="quarter" idx="12"/>
          </p:nvPr>
        </p:nvSpPr>
        <p:spPr>
          <a:xfrm rot="5400000">
            <a:off x="5989638" y="144462"/>
            <a:ext cx="533400" cy="244476"/>
          </a:xfrm>
        </p:spPr>
        <p:txBody>
          <a:bodyPr/>
          <a:lstStyle/>
          <a:p>
            <a:fld id="{AB447DE9-B553-49A3-AD61-BEC155A8F73B}"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2"/>
      </p:bgRef>
    </p:bg>
    <p:spTree>
      <p:nvGrpSpPr>
        <p:cNvPr id="1" name=""/>
        <p:cNvGrpSpPr/>
        <p:nvPr/>
      </p:nvGrpSpPr>
      <p:grpSpPr>
        <a:xfrm>
          <a:off x="0" y="0"/>
          <a:ext cx="0" cy="0"/>
          <a:chOff x="0" y="0"/>
          <a:chExt cx="0" cy="0"/>
        </a:xfrm>
      </p:grpSpPr>
      <p:sp>
        <p:nvSpPr>
          <p:cNvPr id="7" name="Прямоугольник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2362200" y="4038600"/>
            <a:ext cx="6477000" cy="1828800"/>
          </a:xfrm>
        </p:spPr>
        <p:txBody>
          <a:bodyPr anchor="b"/>
          <a:lstStyle>
            <a:lvl1pPr>
              <a:defRPr cap="all" baseline="0"/>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FD81C986-0982-4592-8ECE-041983A8CBAD}" type="datetimeFigureOut">
              <a:rPr lang="ru-RU" smtClean="0"/>
              <a:pPr/>
              <a:t>23.01.2013</a:t>
            </a:fld>
            <a:endParaRPr lang="ru-RU"/>
          </a:p>
        </p:txBody>
      </p:sp>
      <p:sp>
        <p:nvSpPr>
          <p:cNvPr id="17" name="Нижний колонтитул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ru-RU"/>
          </a:p>
        </p:txBody>
      </p:sp>
      <p:sp>
        <p:nvSpPr>
          <p:cNvPr id="29" name="Номер слайда 28"/>
          <p:cNvSpPr>
            <a:spLocks noGrp="1"/>
          </p:cNvSpPr>
          <p:nvPr>
            <p:ph type="sldNum" sz="quarter" idx="12"/>
          </p:nvPr>
        </p:nvSpPr>
        <p:spPr>
          <a:xfrm>
            <a:off x="8001000" y="228600"/>
            <a:ext cx="838200" cy="381000"/>
          </a:xfrm>
        </p:spPr>
        <p:txBody>
          <a:bodyPr/>
          <a:lstStyle>
            <a:lvl1pPr>
              <a:defRPr>
                <a:solidFill>
                  <a:schemeClr val="tx2"/>
                </a:solidFill>
              </a:defRPr>
            </a:lvl1pPr>
          </a:lstStyle>
          <a:p>
            <a:fld id="{AB447DE9-B553-49A3-AD61-BEC155A8F73B}"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2648" y="228600"/>
            <a:ext cx="8153400" cy="990600"/>
          </a:xfrm>
        </p:spPr>
        <p:txBody>
          <a:bodyPr/>
          <a:lstStyle/>
          <a:p>
            <a:r>
              <a:rPr kumimoji="0" lang="ru-RU" smtClean="0"/>
              <a:t>Образец заголовка</a:t>
            </a:r>
            <a:endParaRPr kumimoji="0" lang="en-US"/>
          </a:p>
        </p:txBody>
      </p:sp>
      <p:sp>
        <p:nvSpPr>
          <p:cNvPr id="4" name="Дата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lvl1pPr>
              <a:defRPr>
                <a:solidFill>
                  <a:srgbClr val="FFFFFF"/>
                </a:solidFill>
              </a:defRPr>
            </a:lvl1pPr>
          </a:lstStyle>
          <a:p>
            <a:fld id="{AB447DE9-B553-49A3-AD61-BEC155A8F73B}" type="slidenum">
              <a:rPr lang="ru-RU" smtClean="0"/>
              <a:pPr/>
              <a:t>‹#›</a:t>
            </a:fld>
            <a:endParaRPr lang="ru-RU"/>
          </a:p>
        </p:txBody>
      </p:sp>
      <p:sp>
        <p:nvSpPr>
          <p:cNvPr id="8" name="Объект 7"/>
          <p:cNvSpPr>
            <a:spLocks noGrp="1"/>
          </p:cNvSpPr>
          <p:nvPr>
            <p:ph sz="quarter" idx="1"/>
          </p:nvPr>
        </p:nvSpPr>
        <p:spPr>
          <a:xfrm>
            <a:off x="612648" y="1600200"/>
            <a:ext cx="8153400" cy="44958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1"/>
      </p:bgRef>
    </p:bg>
    <p:spTree>
      <p:nvGrpSpPr>
        <p:cNvPr id="1" name=""/>
        <p:cNvGrpSpPr/>
        <p:nvPr/>
      </p:nvGrpSpPr>
      <p:grpSpPr>
        <a:xfrm>
          <a:off x="0" y="0"/>
          <a:ext cx="0" cy="0"/>
          <a:chOff x="0" y="0"/>
          <a:chExt cx="0" cy="0"/>
        </a:xfrm>
      </p:grpSpPr>
      <p:sp>
        <p:nvSpPr>
          <p:cNvPr id="3" name="Текст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7" name="Прямоугольник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Прямоугольник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13" name="Номер слайда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AB447DE9-B553-49A3-AD61-BEC155A8F73B}" type="slidenum">
              <a:rPr lang="ru-RU" smtClean="0"/>
              <a:pPr/>
              <a:t>‹#›</a:t>
            </a:fld>
            <a:endParaRPr lang="ru-RU"/>
          </a:p>
        </p:txBody>
      </p:sp>
      <p:sp>
        <p:nvSpPr>
          <p:cNvPr id="14" name="Нижний колонтитул 13"/>
          <p:cNvSpPr>
            <a:spLocks noGrp="1"/>
          </p:cNvSpPr>
          <p:nvPr>
            <p:ph type="ftr" sz="quarter" idx="12"/>
          </p:nvPr>
        </p:nvSpPr>
        <p:spPr/>
        <p:txBody>
          <a:bodyPr/>
          <a:lstStyle/>
          <a:p>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9" name="Объект 8"/>
          <p:cNvSpPr>
            <a:spLocks noGrp="1"/>
          </p:cNvSpPr>
          <p:nvPr>
            <p:ph sz="quarter" idx="1"/>
          </p:nvPr>
        </p:nvSpPr>
        <p:spPr>
          <a:xfrm>
            <a:off x="609600" y="1589567"/>
            <a:ext cx="38862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Объект 10"/>
          <p:cNvSpPr>
            <a:spLocks noGrp="1"/>
          </p:cNvSpPr>
          <p:nvPr>
            <p:ph sz="quarter" idx="2"/>
          </p:nvPr>
        </p:nvSpPr>
        <p:spPr>
          <a:xfrm>
            <a:off x="4844901" y="1589567"/>
            <a:ext cx="38862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8" name="Дата 7"/>
          <p:cNvSpPr>
            <a:spLocks noGrp="1"/>
          </p:cNvSpPr>
          <p:nvPr>
            <p:ph type="dt" sz="half" idx="15"/>
          </p:nvPr>
        </p:nvSpPr>
        <p:spPr/>
        <p:txBody>
          <a:bodyPr rtlCol="0"/>
          <a:lstStyle/>
          <a:p>
            <a:fld id="{FD81C986-0982-4592-8ECE-041983A8CBAD}" type="datetimeFigureOut">
              <a:rPr lang="ru-RU" smtClean="0"/>
              <a:pPr/>
              <a:t>23.01.2013</a:t>
            </a:fld>
            <a:endParaRPr lang="ru-RU"/>
          </a:p>
        </p:txBody>
      </p:sp>
      <p:sp>
        <p:nvSpPr>
          <p:cNvPr id="10" name="Номер слайда 9"/>
          <p:cNvSpPr>
            <a:spLocks noGrp="1"/>
          </p:cNvSpPr>
          <p:nvPr>
            <p:ph type="sldNum" sz="quarter" idx="16"/>
          </p:nvPr>
        </p:nvSpPr>
        <p:spPr/>
        <p:txBody>
          <a:bodyPr rtlCol="0"/>
          <a:lstStyle/>
          <a:p>
            <a:fld id="{AB447DE9-B553-49A3-AD61-BEC155A8F73B}" type="slidenum">
              <a:rPr lang="ru-RU" smtClean="0"/>
              <a:pPr/>
              <a:t>‹#›</a:t>
            </a:fld>
            <a:endParaRPr lang="ru-RU"/>
          </a:p>
        </p:txBody>
      </p:sp>
      <p:sp>
        <p:nvSpPr>
          <p:cNvPr id="12" name="Нижний колонтитул 11"/>
          <p:cNvSpPr>
            <a:spLocks noGrp="1"/>
          </p:cNvSpPr>
          <p:nvPr>
            <p:ph type="ftr" sz="quarter" idx="17"/>
          </p:nvPr>
        </p:nvSpPr>
        <p:spPr/>
        <p:txBody>
          <a:bodyPr rtlCol="0"/>
          <a:lstStyle/>
          <a:p>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3400" y="273050"/>
            <a:ext cx="8153400" cy="869950"/>
          </a:xfrm>
        </p:spPr>
        <p:txBody>
          <a:bodyPr anchor="ctr"/>
          <a:lstStyle>
            <a:lvl1pPr>
              <a:defRPr/>
            </a:lvl1pPr>
          </a:lstStyle>
          <a:p>
            <a:r>
              <a:rPr kumimoji="0" lang="ru-RU" smtClean="0"/>
              <a:t>Образец заголовка</a:t>
            </a:r>
            <a:endParaRPr kumimoji="0" lang="en-US"/>
          </a:p>
        </p:txBody>
      </p:sp>
      <p:sp>
        <p:nvSpPr>
          <p:cNvPr id="11" name="Объект 10"/>
          <p:cNvSpPr>
            <a:spLocks noGrp="1"/>
          </p:cNvSpPr>
          <p:nvPr>
            <p:ph sz="quarter" idx="2"/>
          </p:nvPr>
        </p:nvSpPr>
        <p:spPr>
          <a:xfrm>
            <a:off x="609600" y="2438400"/>
            <a:ext cx="3886200" cy="35814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Объект 12"/>
          <p:cNvSpPr>
            <a:spLocks noGrp="1"/>
          </p:cNvSpPr>
          <p:nvPr>
            <p:ph sz="quarter" idx="4"/>
          </p:nvPr>
        </p:nvSpPr>
        <p:spPr>
          <a:xfrm>
            <a:off x="4800600" y="2438400"/>
            <a:ext cx="3886200" cy="35814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5"/>
          </p:nvPr>
        </p:nvSpPr>
        <p:spPr/>
        <p:txBody>
          <a:bodyPr rtlCol="0"/>
          <a:lstStyle/>
          <a:p>
            <a:fld id="{FD81C986-0982-4592-8ECE-041983A8CBAD}" type="datetimeFigureOut">
              <a:rPr lang="ru-RU" smtClean="0"/>
              <a:pPr/>
              <a:t>23.01.2013</a:t>
            </a:fld>
            <a:endParaRPr lang="ru-RU"/>
          </a:p>
        </p:txBody>
      </p:sp>
      <p:sp>
        <p:nvSpPr>
          <p:cNvPr id="12" name="Номер слайда 11"/>
          <p:cNvSpPr>
            <a:spLocks noGrp="1"/>
          </p:cNvSpPr>
          <p:nvPr>
            <p:ph type="sldNum" sz="quarter" idx="16"/>
          </p:nvPr>
        </p:nvSpPr>
        <p:spPr/>
        <p:txBody>
          <a:bodyPr rtlCol="0"/>
          <a:lstStyle/>
          <a:p>
            <a:fld id="{AB447DE9-B553-49A3-AD61-BEC155A8F73B}" type="slidenum">
              <a:rPr lang="ru-RU" smtClean="0"/>
              <a:pPr/>
              <a:t>‹#›</a:t>
            </a:fld>
            <a:endParaRPr lang="ru-RU"/>
          </a:p>
        </p:txBody>
      </p:sp>
      <p:sp>
        <p:nvSpPr>
          <p:cNvPr id="14" name="Нижний колонтитул 13"/>
          <p:cNvSpPr>
            <a:spLocks noGrp="1"/>
          </p:cNvSpPr>
          <p:nvPr>
            <p:ph type="ftr" sz="quarter" idx="17"/>
          </p:nvPr>
        </p:nvSpPr>
        <p:spPr/>
        <p:txBody>
          <a:bodyPr rtlCol="0"/>
          <a:lstStyle/>
          <a:p>
            <a:endParaRPr lang="ru-RU"/>
          </a:p>
        </p:txBody>
      </p:sp>
      <p:sp>
        <p:nvSpPr>
          <p:cNvPr id="16" name="Текст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ru-RU" smtClean="0"/>
              <a:t>Образец текста</a:t>
            </a:r>
          </a:p>
        </p:txBody>
      </p:sp>
      <p:sp>
        <p:nvSpPr>
          <p:cNvPr id="15" name="Текст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ru-RU" smtClean="0"/>
              <a:t>Образец текста</a:t>
            </a: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lvl1pPr>
              <a:defRPr>
                <a:solidFill>
                  <a:srgbClr val="FFFFFF"/>
                </a:solidFill>
              </a:defRPr>
            </a:lvl1pPr>
          </a:lstStyle>
          <a:p>
            <a:fld id="{AB447DE9-B553-49A3-AD61-BEC155A8F73B}" type="slidenum">
              <a:rPr lang="ru-RU" smtClean="0"/>
              <a:pPr/>
              <a:t>‹#›</a:t>
            </a:fld>
            <a:endParaRPr lang="ru-RU"/>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a:xfrm>
            <a:off x="0" y="6248400"/>
            <a:ext cx="533400" cy="381000"/>
          </a:xfrm>
        </p:spPr>
        <p:txBody>
          <a:bodyPr/>
          <a:lstStyle>
            <a:lvl1pPr>
              <a:defRPr>
                <a:solidFill>
                  <a:schemeClr val="tx2"/>
                </a:solidFill>
              </a:defRPr>
            </a:lvl1pPr>
          </a:lstStyle>
          <a:p>
            <a:fld id="{AB447DE9-B553-49A3-AD61-BEC155A8F73B}" type="slidenum">
              <a:rPr lang="ru-RU" smtClean="0"/>
              <a:pPr/>
              <a:t>‹#›</a:t>
            </a:fld>
            <a:endParaRPr lang="ru-RU"/>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3050"/>
            <a:ext cx="8077200" cy="869950"/>
          </a:xfrm>
        </p:spPr>
        <p:txBody>
          <a:bodyPr anchor="ctr"/>
          <a:lstStyle>
            <a:lvl1pPr algn="l">
              <a:buNone/>
              <a:defRPr sz="4400" b="0"/>
            </a:lvl1p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lvl1pPr>
              <a:defRPr>
                <a:solidFill>
                  <a:srgbClr val="FFFFFF"/>
                </a:solidFill>
              </a:defRPr>
            </a:lvl1pPr>
          </a:lstStyle>
          <a:p>
            <a:fld id="{AB447DE9-B553-49A3-AD61-BEC155A8F73B}" type="slidenum">
              <a:rPr lang="ru-RU" smtClean="0"/>
              <a:pPr/>
              <a:t>‹#›</a:t>
            </a:fld>
            <a:endParaRPr lang="ru-RU"/>
          </a:p>
        </p:txBody>
      </p:sp>
      <p:sp>
        <p:nvSpPr>
          <p:cNvPr id="3" name="Текст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9" name="Объект 8"/>
          <p:cNvSpPr>
            <a:spLocks noGrp="1"/>
          </p:cNvSpPr>
          <p:nvPr>
            <p:ph sz="quarter" idx="1"/>
          </p:nvPr>
        </p:nvSpPr>
        <p:spPr>
          <a:xfrm>
            <a:off x="2362200" y="1752600"/>
            <a:ext cx="6400800" cy="44196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3">
        <a:schemeClr val="bg2"/>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8" name="Прямоугольник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ru-RU" smtClean="0"/>
              <a:t>Образец заголовка</a:t>
            </a:r>
            <a:endParaRPr kumimoji="0" lang="en-US"/>
          </a:p>
        </p:txBody>
      </p:sp>
      <p:sp>
        <p:nvSpPr>
          <p:cNvPr id="11" name="Прямоугольник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Дата 11"/>
          <p:cNvSpPr>
            <a:spLocks noGrp="1"/>
          </p:cNvSpPr>
          <p:nvPr>
            <p:ph type="dt" sz="half" idx="10"/>
          </p:nvPr>
        </p:nvSpPr>
        <p:spPr>
          <a:xfrm>
            <a:off x="6248400" y="6248400"/>
            <a:ext cx="2667000" cy="365125"/>
          </a:xfrm>
        </p:spPr>
        <p:txBody>
          <a:bodyPr rtlCol="0"/>
          <a:lstStyle/>
          <a:p>
            <a:fld id="{FD81C986-0982-4592-8ECE-041983A8CBAD}" type="datetimeFigureOut">
              <a:rPr lang="ru-RU" smtClean="0"/>
              <a:pPr/>
              <a:t>23.01.2013</a:t>
            </a:fld>
            <a:endParaRPr lang="ru-RU"/>
          </a:p>
        </p:txBody>
      </p:sp>
      <p:sp>
        <p:nvSpPr>
          <p:cNvPr id="13" name="Номер слайда 12"/>
          <p:cNvSpPr>
            <a:spLocks noGrp="1"/>
          </p:cNvSpPr>
          <p:nvPr>
            <p:ph type="sldNum" sz="quarter" idx="11"/>
          </p:nvPr>
        </p:nvSpPr>
        <p:spPr>
          <a:xfrm>
            <a:off x="0" y="4667249"/>
            <a:ext cx="1447800" cy="663578"/>
          </a:xfrm>
        </p:spPr>
        <p:txBody>
          <a:bodyPr rtlCol="0"/>
          <a:lstStyle>
            <a:lvl1pPr>
              <a:defRPr sz="2800"/>
            </a:lvl1pPr>
          </a:lstStyle>
          <a:p>
            <a:fld id="{AB447DE9-B553-49A3-AD61-BEC155A8F73B}" type="slidenum">
              <a:rPr lang="ru-RU" smtClean="0"/>
              <a:pPr/>
              <a:t>‹#›</a:t>
            </a:fld>
            <a:endParaRPr lang="ru-RU"/>
          </a:p>
        </p:txBody>
      </p:sp>
      <p:sp>
        <p:nvSpPr>
          <p:cNvPr id="14" name="Нижний колонтитул 13"/>
          <p:cNvSpPr>
            <a:spLocks noGrp="1"/>
          </p:cNvSpPr>
          <p:nvPr>
            <p:ph type="ftr" sz="quarter" idx="12"/>
          </p:nvPr>
        </p:nvSpPr>
        <p:spPr>
          <a:xfrm>
            <a:off x="1600200" y="6248206"/>
            <a:ext cx="4572000" cy="365125"/>
          </a:xfrm>
        </p:spPr>
        <p:txBody>
          <a:bodyPr rtlCol="0"/>
          <a:lstStyle/>
          <a:p>
            <a:endParaRPr lang="ru-RU"/>
          </a:p>
        </p:txBody>
      </p:sp>
      <p:sp>
        <p:nvSpPr>
          <p:cNvPr id="3" name="Рисунок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ru-RU" smtClean="0"/>
              <a:t>Вставка рисунка</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bg>
      <p:bgRef idx="1001">
        <a:schemeClr val="bg1"/>
      </p:bgRef>
    </p:bg>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609600"/>
            <a:ext cx="2057400" cy="55165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609600"/>
            <a:ext cx="5562600" cy="5516564"/>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6553200" y="6248402"/>
            <a:ext cx="2209800" cy="365125"/>
          </a:xfrm>
        </p:spPr>
        <p:txBody>
          <a:bodyPr/>
          <a:lstStyle/>
          <a:p>
            <a:fld id="{FD81C986-0982-4592-8ECE-041983A8CBAD}" type="datetimeFigureOut">
              <a:rPr lang="ru-RU" smtClean="0"/>
              <a:pPr/>
              <a:t>23.01.2013</a:t>
            </a:fld>
            <a:endParaRPr lang="ru-RU"/>
          </a:p>
        </p:txBody>
      </p:sp>
      <p:sp>
        <p:nvSpPr>
          <p:cNvPr id="5" name="Нижний колонтитул 4"/>
          <p:cNvSpPr>
            <a:spLocks noGrp="1"/>
          </p:cNvSpPr>
          <p:nvPr>
            <p:ph type="ftr" sz="quarter" idx="11"/>
          </p:nvPr>
        </p:nvSpPr>
        <p:spPr>
          <a:xfrm>
            <a:off x="457201" y="6248207"/>
            <a:ext cx="5573483" cy="365125"/>
          </a:xfrm>
        </p:spPr>
        <p:txBody>
          <a:bodyPr/>
          <a:lstStyle/>
          <a:p>
            <a:endParaRPr lang="ru-RU"/>
          </a:p>
        </p:txBody>
      </p:sp>
      <p:sp>
        <p:nvSpPr>
          <p:cNvPr id="7" name="Прямоугольник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Прямоугольник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Прямоугольник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Номер слайда 5"/>
          <p:cNvSpPr>
            <a:spLocks noGrp="1"/>
          </p:cNvSpPr>
          <p:nvPr>
            <p:ph type="sldNum" sz="quarter" idx="12"/>
          </p:nvPr>
        </p:nvSpPr>
        <p:spPr>
          <a:xfrm rot="5400000">
            <a:off x="5989638" y="144462"/>
            <a:ext cx="533400" cy="244476"/>
          </a:xfrm>
        </p:spPr>
        <p:txBody>
          <a:bodyPr/>
          <a:lstStyle/>
          <a:p>
            <a:fld id="{AB447DE9-B553-49A3-AD61-BEC155A8F73B}"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a:lstStyle/>
          <a:p>
            <a:fld id="{AB447DE9-B553-49A3-AD61-BEC155A8F73B}" type="slidenum">
              <a:rPr lang="ru-RU" smtClean="0"/>
              <a:pPr/>
              <a:t>‹#›</a:t>
            </a:fld>
            <a:endParaRPr lang="ru-RU"/>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Объект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7924800" y="6416675"/>
            <a:ext cx="762000" cy="365125"/>
          </a:xfrm>
        </p:spPr>
        <p:txBody>
          <a:bodyPr/>
          <a:lstStyle/>
          <a:p>
            <a:fld id="{AB447DE9-B553-49A3-AD61-BEC155A8F73B}"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Объект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Объект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Объект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7010400" y="2052960"/>
            <a:ext cx="1981200" cy="1828800"/>
          </a:xfrm>
        </p:spPr>
        <p:txBody>
          <a:bodyPr anchor="ctr">
            <a:normAutofit/>
          </a:bodyPr>
          <a:lstStyle>
            <a:lvl1pPr marL="0" indent="0" algn="l">
              <a:buNone/>
              <a:defRPr sz="19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10" name="Date Placeholder 9"/>
          <p:cNvSpPr>
            <a:spLocks noGrp="1"/>
          </p:cNvSpPr>
          <p:nvPr>
            <p:ph type="dt" sz="half" idx="10"/>
          </p:nvPr>
        </p:nvSpPr>
        <p:spPr/>
        <p:txBody>
          <a:bodyPr/>
          <a:lstStyle>
            <a:lvl1pPr>
              <a:defRPr>
                <a:solidFill>
                  <a:schemeClr val="bg2"/>
                </a:solidFill>
              </a:defRPr>
            </a:lvl1pPr>
          </a:lstStyle>
          <a:p>
            <a:fld id="{FD81C986-0982-4592-8ECE-041983A8CBAD}" type="datetimeFigureOut">
              <a:rPr lang="ru-RU" smtClean="0"/>
              <a:pPr/>
              <a:t>23.01.2013</a:t>
            </a:fld>
            <a:endParaRPr lang="ru-RU"/>
          </a:p>
        </p:txBody>
      </p:sp>
      <p:sp>
        <p:nvSpPr>
          <p:cNvPr id="11" name="Slide Number Placeholder 10"/>
          <p:cNvSpPr>
            <a:spLocks noGrp="1"/>
          </p:cNvSpPr>
          <p:nvPr>
            <p:ph type="sldNum" sz="quarter" idx="11"/>
          </p:nvPr>
        </p:nvSpPr>
        <p:spPr/>
        <p:txBody>
          <a:bodyPr/>
          <a:lstStyle>
            <a:lvl1pPr>
              <a:defRPr>
                <a:solidFill>
                  <a:srgbClr val="FFFFFF"/>
                </a:solidFill>
              </a:defRPr>
            </a:lvl1pPr>
          </a:lstStyle>
          <a:p>
            <a:fld id="{AB447DE9-B553-49A3-AD61-BEC155A8F73B}" type="slidenum">
              <a:rPr lang="ru-RU" smtClean="0"/>
              <a:pPr/>
              <a:t>‹#›</a:t>
            </a:fld>
            <a:endParaRPr lang="ru-RU"/>
          </a:p>
        </p:txBody>
      </p:sp>
      <p:sp>
        <p:nvSpPr>
          <p:cNvPr id="12" name="Footer Placeholder 11"/>
          <p:cNvSpPr>
            <a:spLocks noGrp="1"/>
          </p:cNvSpPr>
          <p:nvPr>
            <p:ph type="ftr" sz="quarter" idx="12"/>
          </p:nvPr>
        </p:nvSpPr>
        <p:spPr/>
        <p:txBody>
          <a:bodyPr/>
          <a:lstStyle>
            <a:lvl1pPr>
              <a:defRPr>
                <a:solidFill>
                  <a:schemeClr val="bg2"/>
                </a:solidFill>
              </a:defRPr>
            </a:lvl1pPr>
          </a:lstStyle>
          <a:p>
            <a:endParaRPr lang="ru-RU"/>
          </a:p>
        </p:txBody>
      </p:sp>
      <p:sp>
        <p:nvSpPr>
          <p:cNvPr id="13" name="Title 12"/>
          <p:cNvSpPr>
            <a:spLocks noGrp="1"/>
          </p:cNvSpPr>
          <p:nvPr>
            <p:ph type="title"/>
          </p:nvPr>
        </p:nvSpPr>
        <p:spPr>
          <a:xfrm>
            <a:off x="457200" y="2052960"/>
            <a:ext cx="6324600" cy="1828800"/>
          </a:xfrm>
        </p:spPr>
        <p:txBody>
          <a:bodyPr/>
          <a:lstStyle>
            <a:lvl1pPr algn="r">
              <a:defRPr sz="4200" spc="150" baseline="0"/>
            </a:lvl1pPr>
          </a:lstStyle>
          <a:p>
            <a:r>
              <a:rPr lang="ru-RU" smtClean="0"/>
              <a:t>Образец заголовка</a:t>
            </a:r>
            <a:endParaRPr 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B447DE9-B553-49A3-AD61-BEC155A8F73B}" type="slidenum">
              <a:rPr lang="ru-RU" smtClean="0"/>
              <a:pPr/>
              <a:t>‹#›</a:t>
            </a:fld>
            <a:endParaRPr lang="ru-RU"/>
          </a:p>
        </p:txBody>
      </p:sp>
      <p:sp>
        <p:nvSpPr>
          <p:cNvPr id="7" name="Title 6"/>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7" name="Slide Number Placeholder 6"/>
          <p:cNvSpPr>
            <a:spLocks noGrp="1"/>
          </p:cNvSpPr>
          <p:nvPr>
            <p:ph type="sldNum" sz="quarter" idx="12"/>
          </p:nvPr>
        </p:nvSpPr>
        <p:spPr/>
        <p:txBody>
          <a:bodyPr/>
          <a:lstStyle/>
          <a:p>
            <a:fld id="{AB447DE9-B553-49A3-AD61-BEC155A8F73B}" type="slidenum">
              <a:rPr lang="ru-RU" smtClean="0"/>
              <a:pPr/>
              <a:t>‹#›</a:t>
            </a:fld>
            <a:endParaRPr lang="ru-RU"/>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ru-RU"/>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ru-RU" smtClean="0"/>
              <a:t>Образец заголовка</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9" name="Date Placeholder 8"/>
          <p:cNvSpPr>
            <a:spLocks noGrp="1"/>
          </p:cNvSpPr>
          <p:nvPr>
            <p:ph type="dt" sz="half" idx="10"/>
          </p:nvPr>
        </p:nvSpPr>
        <p:spPr/>
        <p:txBody>
          <a:bodyPr/>
          <a:lstStyle>
            <a:lvl1pPr>
              <a:defRPr>
                <a:solidFill>
                  <a:srgbClr val="FFFFFF"/>
                </a:solidFill>
              </a:defRPr>
            </a:lvl1pPr>
          </a:lstStyle>
          <a:p>
            <a:fld id="{FD81C986-0982-4592-8ECE-041983A8CBAD}" type="datetimeFigureOut">
              <a:rPr lang="ru-RU" smtClean="0"/>
              <a:pPr/>
              <a:t>23.01.2013</a:t>
            </a:fld>
            <a:endParaRPr lang="ru-RU"/>
          </a:p>
        </p:txBody>
      </p:sp>
      <p:sp>
        <p:nvSpPr>
          <p:cNvPr id="10" name="Slide Number Placeholder 9"/>
          <p:cNvSpPr>
            <a:spLocks noGrp="1"/>
          </p:cNvSpPr>
          <p:nvPr>
            <p:ph type="sldNum" sz="quarter" idx="11"/>
          </p:nvPr>
        </p:nvSpPr>
        <p:spPr/>
        <p:txBody>
          <a:bodyPr/>
          <a:lstStyle>
            <a:lvl1pPr>
              <a:defRPr>
                <a:solidFill>
                  <a:schemeClr val="bg2"/>
                </a:solidFill>
              </a:defRPr>
            </a:lvl1pPr>
          </a:lstStyle>
          <a:p>
            <a:fld id="{AB447DE9-B553-49A3-AD61-BEC155A8F73B}" type="slidenum">
              <a:rPr lang="ru-RU" smtClean="0"/>
              <a:pPr/>
              <a:t>‹#›</a:t>
            </a:fld>
            <a:endParaRPr lang="ru-RU"/>
          </a:p>
        </p:txBody>
      </p:sp>
      <p:sp>
        <p:nvSpPr>
          <p:cNvPr id="11" name="Footer Placeholder 10"/>
          <p:cNvSpPr>
            <a:spLocks noGrp="1"/>
          </p:cNvSpPr>
          <p:nvPr>
            <p:ph type="ftr" sz="quarter" idx="12"/>
          </p:nvPr>
        </p:nvSpPr>
        <p:spPr/>
        <p:txBody>
          <a:bodyPr/>
          <a:lstStyle>
            <a:lvl1pPr>
              <a:defRPr>
                <a:solidFill>
                  <a:srgbClr val="FFFFFF"/>
                </a:solidFill>
              </a:defRPr>
            </a:lvl1pPr>
          </a:lstStyle>
          <a:p>
            <a:endParaRPr lang="ru-RU"/>
          </a:p>
        </p:txBody>
      </p:sp>
      <p:sp>
        <p:nvSpPr>
          <p:cNvPr id="12" name="Title 11"/>
          <p:cNvSpPr>
            <a:spLocks noGrp="1"/>
          </p:cNvSpPr>
          <p:nvPr>
            <p:ph type="title"/>
          </p:nvPr>
        </p:nvSpPr>
        <p:spPr>
          <a:xfrm>
            <a:off x="381000" y="2892277"/>
            <a:ext cx="6324600" cy="1645920"/>
          </a:xfrm>
        </p:spPr>
        <p:txBody>
          <a:bodyPr/>
          <a:lstStyle>
            <a:lvl1pPr algn="r">
              <a:defRPr sz="4200" spc="150" baseline="0"/>
            </a:lvl1pPr>
          </a:lstStyle>
          <a:p>
            <a:r>
              <a:rPr lang="ru-RU" smtClean="0"/>
              <a:t>Образец заголовка</a:t>
            </a:r>
            <a:endParaRPr lang="en-US" dirty="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B447DE9-B553-49A3-AD61-BEC155A8F73B}" type="slidenum">
              <a:rPr lang="ru-RU" smtClean="0"/>
              <a:pPr/>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722438"/>
            <a:ext cx="4040188"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457200" y="2438399"/>
            <a:ext cx="4040188"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5025" y="1722438"/>
            <a:ext cx="4041775"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2438399"/>
            <a:ext cx="4041775"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AB447DE9-B553-49A3-AD61-BEC155A8F73B}" type="slidenum">
              <a:rPr lang="ru-RU" smtClean="0"/>
              <a:pPr/>
              <a:t>‹#›</a:t>
            </a:fld>
            <a:endParaRPr lang="ru-RU"/>
          </a:p>
        </p:txBody>
      </p:sp>
      <p:sp>
        <p:nvSpPr>
          <p:cNvPr id="10" name="Title 9"/>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AB447DE9-B553-49A3-AD61-BEC155A8F73B}" type="slidenum">
              <a:rPr lang="ru-RU" smtClean="0"/>
              <a:pPr/>
              <a:t>‹#›</a:t>
            </a:fld>
            <a:endParaRPr lang="ru-RU"/>
          </a:p>
        </p:txBody>
      </p:sp>
      <p:sp>
        <p:nvSpPr>
          <p:cNvPr id="6" name="Title 5"/>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Rectangle 4"/>
          <p:cNvSpPr/>
          <p:nvPr/>
        </p:nvSpPr>
        <p:spPr>
          <a:xfrm>
            <a:off x="152400" y="150919"/>
            <a:ext cx="8831802"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2"/>
      </p:bgRef>
    </p:bg>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50876"/>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152400" y="152400"/>
            <a:ext cx="6705600" cy="655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609600" y="304800"/>
            <a:ext cx="5867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Text Placeholder 3"/>
          <p:cNvSpPr>
            <a:spLocks noGrp="1"/>
          </p:cNvSpPr>
          <p:nvPr>
            <p:ph type="body" sz="half" idx="2"/>
          </p:nvPr>
        </p:nvSpPr>
        <p:spPr>
          <a:xfrm>
            <a:off x="7159752" y="2130552"/>
            <a:ext cx="1673352" cy="2816352"/>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a:ln>
            <a:noFill/>
          </a:ln>
        </p:spPr>
        <p:txBody>
          <a:bodyPr/>
          <a:lstStyle>
            <a:lvl1pPr>
              <a:defRPr>
                <a:solidFill>
                  <a:srgbClr val="FFFFFF"/>
                </a:solidFill>
              </a:defRPr>
            </a:lvl1pPr>
          </a:lstStyle>
          <a:p>
            <a:fld id="{AB447DE9-B553-49A3-AD61-BEC155A8F73B}" type="slidenum">
              <a:rPr lang="ru-RU" smtClean="0"/>
              <a:pPr/>
              <a:t>‹#›</a:t>
            </a:fld>
            <a:endParaRPr lang="ru-RU"/>
          </a:p>
        </p:txBody>
      </p:sp>
      <p:sp>
        <p:nvSpPr>
          <p:cNvPr id="11" name="Title 10"/>
          <p:cNvSpPr>
            <a:spLocks noGrp="1"/>
          </p:cNvSpPr>
          <p:nvPr>
            <p:ph type="title"/>
          </p:nvPr>
        </p:nvSpPr>
        <p:spPr>
          <a:xfrm>
            <a:off x="7159752" y="457200"/>
            <a:ext cx="1675660" cy="1673352"/>
          </a:xfrm>
        </p:spPr>
        <p:txBody>
          <a:bodyPr anchor="b"/>
          <a:lstStyle>
            <a:lvl1pPr algn="l">
              <a:defRPr sz="2000" spc="150" baseline="0"/>
            </a:lvl1pPr>
          </a:lstStyle>
          <a:p>
            <a:r>
              <a:rPr lang="ru-RU" smtClean="0"/>
              <a:t>Образец заголовка</a:t>
            </a:r>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1">
        <a:schemeClr val="bg2"/>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7010400" y="150876"/>
            <a:ext cx="1981200" cy="65562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52400" y="152400"/>
            <a:ext cx="6705600" cy="6553200"/>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7162800" y="2133600"/>
            <a:ext cx="1676400" cy="2971800"/>
          </a:xfrm>
        </p:spPr>
        <p:txBody>
          <a:bodyPr tIns="0"/>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B447DE9-B553-49A3-AD61-BEC155A8F73B}" type="slidenum">
              <a:rPr lang="ru-RU" smtClean="0"/>
              <a:pPr/>
              <a:t>‹#›</a:t>
            </a:fld>
            <a:endParaRPr lang="ru-RU"/>
          </a:p>
        </p:txBody>
      </p:sp>
      <p:sp>
        <p:nvSpPr>
          <p:cNvPr id="10" name="Title 9"/>
          <p:cNvSpPr>
            <a:spLocks noGrp="1"/>
          </p:cNvSpPr>
          <p:nvPr>
            <p:ph type="title"/>
          </p:nvPr>
        </p:nvSpPr>
        <p:spPr>
          <a:xfrm>
            <a:off x="7162800" y="460248"/>
            <a:ext cx="1676400" cy="1673352"/>
          </a:xfrm>
        </p:spPr>
        <p:txBody>
          <a:bodyPr anchor="b"/>
          <a:lstStyle>
            <a:lvl1pPr algn="l">
              <a:defRPr sz="2000" spc="150" baseline="0">
                <a:solidFill>
                  <a:schemeClr val="tx2"/>
                </a:solidFill>
              </a:defRPr>
            </a:lvl1pPr>
          </a:lstStyle>
          <a:p>
            <a:r>
              <a:rPr lang="ru-RU" smtClean="0"/>
              <a:t>Образец заголовка</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7" name="Rectangle 6"/>
          <p:cNvSpPr/>
          <p:nvPr/>
        </p:nvSpPr>
        <p:spPr>
          <a:xfrm>
            <a:off x="152400" y="147319"/>
            <a:ext cx="6705600"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47319"/>
            <a:ext cx="1956046"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162800" y="274638"/>
            <a:ext cx="1676400" cy="585152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AB447DE9-B553-49A3-AD61-BEC155A8F73B}" type="slidenum">
              <a:rPr lang="ru-RU" smtClean="0"/>
              <a:pPr/>
              <a:t>‹#›</a:t>
            </a:fld>
            <a:endParaRPr lang="ru-RU"/>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B447DE9-B553-49A3-AD61-BEC155A8F73B}" type="slidenum">
              <a:rPr lang="ru-RU" smtClean="0"/>
              <a:pPr/>
              <a:t>‹#›</a:t>
            </a:fld>
            <a:endParaRPr lang="ru-RU"/>
          </a:p>
        </p:txBody>
      </p:sp>
    </p:spTree>
    <p:extLst>
      <p:ext uri="{BB962C8B-B14F-4D97-AF65-F5344CB8AC3E}">
        <p14:creationId xmlns="" xmlns:p14="http://schemas.microsoft.com/office/powerpoint/2010/main" val="37663508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ru-RU" smtClean="0"/>
              <a:t>Образец заголовка</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ru-RU"/>
          </a:p>
        </p:txBody>
      </p:sp>
      <p:sp>
        <p:nvSpPr>
          <p:cNvPr id="7" name="Slide Number Placeholder 6"/>
          <p:cNvSpPr>
            <a:spLocks noGrp="1"/>
          </p:cNvSpPr>
          <p:nvPr>
            <p:ph type="sldNum" sz="quarter" idx="12"/>
          </p:nvPr>
        </p:nvSpPr>
        <p:spPr/>
        <p:txBody>
          <a:bodyPr/>
          <a:lstStyle/>
          <a:p>
            <a:fld id="{AB447DE9-B553-49A3-AD61-BEC155A8F73B}" type="slidenum">
              <a:rPr lang="ru-RU" smtClean="0"/>
              <a:pPr/>
              <a:t>‹#›</a:t>
            </a:fld>
            <a:endParaRPr lang="ru-RU"/>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B447DE9-B553-49A3-AD61-BEC155A8F73B}" type="slidenum">
              <a:rPr lang="ru-RU" smtClean="0"/>
              <a:pPr/>
              <a:t>‹#›</a:t>
            </a:fld>
            <a:endParaRPr lang="ru-RU"/>
          </a:p>
        </p:txBody>
      </p:sp>
    </p:spTree>
    <p:extLst>
      <p:ext uri="{BB962C8B-B14F-4D97-AF65-F5344CB8AC3E}">
        <p14:creationId xmlns="" xmlns:p14="http://schemas.microsoft.com/office/powerpoint/2010/main" val="158711121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B447DE9-B553-49A3-AD61-BEC155A8F73B}" type="slidenum">
              <a:rPr lang="ru-RU" smtClean="0"/>
              <a:pPr/>
              <a:t>‹#›</a:t>
            </a:fld>
            <a:endParaRPr lang="ru-RU"/>
          </a:p>
        </p:txBody>
      </p:sp>
    </p:spTree>
    <p:extLst>
      <p:ext uri="{BB962C8B-B14F-4D97-AF65-F5344CB8AC3E}">
        <p14:creationId xmlns="" xmlns:p14="http://schemas.microsoft.com/office/powerpoint/2010/main" val="153343008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B447DE9-B553-49A3-AD61-BEC155A8F73B}" type="slidenum">
              <a:rPr lang="ru-RU" smtClean="0"/>
              <a:pPr/>
              <a:t>‹#›</a:t>
            </a:fld>
            <a:endParaRPr lang="ru-RU"/>
          </a:p>
        </p:txBody>
      </p:sp>
    </p:spTree>
    <p:extLst>
      <p:ext uri="{BB962C8B-B14F-4D97-AF65-F5344CB8AC3E}">
        <p14:creationId xmlns="" xmlns:p14="http://schemas.microsoft.com/office/powerpoint/2010/main" val="262144129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AB447DE9-B553-49A3-AD61-BEC155A8F73B}" type="slidenum">
              <a:rPr lang="ru-RU" smtClean="0"/>
              <a:pPr/>
              <a:t>‹#›</a:t>
            </a:fld>
            <a:endParaRPr lang="ru-RU"/>
          </a:p>
        </p:txBody>
      </p:sp>
    </p:spTree>
    <p:extLst>
      <p:ext uri="{BB962C8B-B14F-4D97-AF65-F5344CB8AC3E}">
        <p14:creationId xmlns="" xmlns:p14="http://schemas.microsoft.com/office/powerpoint/2010/main" val="417103312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AB447DE9-B553-49A3-AD61-BEC155A8F73B}" type="slidenum">
              <a:rPr lang="ru-RU" smtClean="0"/>
              <a:pPr/>
              <a:t>‹#›</a:t>
            </a:fld>
            <a:endParaRPr lang="ru-RU"/>
          </a:p>
        </p:txBody>
      </p:sp>
    </p:spTree>
    <p:extLst>
      <p:ext uri="{BB962C8B-B14F-4D97-AF65-F5344CB8AC3E}">
        <p14:creationId xmlns="" xmlns:p14="http://schemas.microsoft.com/office/powerpoint/2010/main" val="69844334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AB447DE9-B553-49A3-AD61-BEC155A8F73B}" type="slidenum">
              <a:rPr lang="ru-RU" smtClean="0"/>
              <a:pPr/>
              <a:t>‹#›</a:t>
            </a:fld>
            <a:endParaRPr lang="ru-RU"/>
          </a:p>
        </p:txBody>
      </p:sp>
    </p:spTree>
    <p:extLst>
      <p:ext uri="{BB962C8B-B14F-4D97-AF65-F5344CB8AC3E}">
        <p14:creationId xmlns="" xmlns:p14="http://schemas.microsoft.com/office/powerpoint/2010/main" val="271439027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B447DE9-B553-49A3-AD61-BEC155A8F73B}" type="slidenum">
              <a:rPr lang="ru-RU" smtClean="0"/>
              <a:pPr/>
              <a:t>‹#›</a:t>
            </a:fld>
            <a:endParaRPr lang="ru-RU"/>
          </a:p>
        </p:txBody>
      </p:sp>
    </p:spTree>
    <p:extLst>
      <p:ext uri="{BB962C8B-B14F-4D97-AF65-F5344CB8AC3E}">
        <p14:creationId xmlns="" xmlns:p14="http://schemas.microsoft.com/office/powerpoint/2010/main" val="410416713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B447DE9-B553-49A3-AD61-BEC155A8F73B}" type="slidenum">
              <a:rPr lang="ru-RU" smtClean="0"/>
              <a:pPr/>
              <a:t>‹#›</a:t>
            </a:fld>
            <a:endParaRPr lang="ru-RU"/>
          </a:p>
        </p:txBody>
      </p:sp>
    </p:spTree>
    <p:extLst>
      <p:ext uri="{BB962C8B-B14F-4D97-AF65-F5344CB8AC3E}">
        <p14:creationId xmlns="" xmlns:p14="http://schemas.microsoft.com/office/powerpoint/2010/main" val="413160734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B447DE9-B553-49A3-AD61-BEC155A8F73B}" type="slidenum">
              <a:rPr lang="ru-RU" smtClean="0"/>
              <a:pPr/>
              <a:t>‹#›</a:t>
            </a:fld>
            <a:endParaRPr lang="ru-RU"/>
          </a:p>
        </p:txBody>
      </p:sp>
    </p:spTree>
    <p:extLst>
      <p:ext uri="{BB962C8B-B14F-4D97-AF65-F5344CB8AC3E}">
        <p14:creationId xmlns="" xmlns:p14="http://schemas.microsoft.com/office/powerpoint/2010/main" val="322045913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D81C986-0982-4592-8ECE-041983A8CBAD}" type="datetimeFigureOut">
              <a:rPr lang="ru-RU" smtClean="0"/>
              <a:pPr/>
              <a:t>23.01.2013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B447DE9-B553-49A3-AD61-BEC155A8F73B}" type="slidenum">
              <a:rPr lang="ru-RU" smtClean="0"/>
              <a:pPr/>
              <a:t>‹#›</a:t>
            </a:fld>
            <a:endParaRPr lang="ru-RU"/>
          </a:p>
        </p:txBody>
      </p:sp>
    </p:spTree>
    <p:extLst>
      <p:ext uri="{BB962C8B-B14F-4D97-AF65-F5344CB8AC3E}">
        <p14:creationId xmlns="" xmlns:p14="http://schemas.microsoft.com/office/powerpoint/2010/main" val="21667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image" Target="../media/image11.jpeg"/><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 Id="rId14" Type="http://schemas.openxmlformats.org/officeDocument/2006/relationships/image" Target="../media/image12.png"/></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2.xml"/><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5.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3.xml"/><Relationship Id="rId3" Type="http://schemas.openxmlformats.org/officeDocument/2006/relationships/slideLayout" Target="../slideLayouts/slideLayout168.xml"/><Relationship Id="rId7" Type="http://schemas.openxmlformats.org/officeDocument/2006/relationships/slideLayout" Target="../slideLayouts/slideLayout172.xml"/><Relationship Id="rId12" Type="http://schemas.openxmlformats.org/officeDocument/2006/relationships/theme" Target="../theme/theme16.xml"/><Relationship Id="rId2" Type="http://schemas.openxmlformats.org/officeDocument/2006/relationships/slideLayout" Target="../slideLayouts/slideLayout167.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5" Type="http://schemas.openxmlformats.org/officeDocument/2006/relationships/slideLayout" Target="../slideLayouts/slideLayout170.xml"/><Relationship Id="rId10" Type="http://schemas.openxmlformats.org/officeDocument/2006/relationships/slideLayout" Target="../slideLayouts/slideLayout175.xml"/><Relationship Id="rId4" Type="http://schemas.openxmlformats.org/officeDocument/2006/relationships/slideLayout" Target="../slideLayouts/slideLayout169.xml"/><Relationship Id="rId9" Type="http://schemas.openxmlformats.org/officeDocument/2006/relationships/slideLayout" Target="../slideLayouts/slideLayout174.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4.xml"/><Relationship Id="rId3" Type="http://schemas.openxmlformats.org/officeDocument/2006/relationships/slideLayout" Target="../slideLayouts/slideLayout179.xml"/><Relationship Id="rId7" Type="http://schemas.openxmlformats.org/officeDocument/2006/relationships/slideLayout" Target="../slideLayouts/slideLayout183.xml"/><Relationship Id="rId12" Type="http://schemas.openxmlformats.org/officeDocument/2006/relationships/theme" Target="../theme/theme17.xml"/><Relationship Id="rId2" Type="http://schemas.openxmlformats.org/officeDocument/2006/relationships/slideLayout" Target="../slideLayouts/slideLayout178.xml"/><Relationship Id="rId1" Type="http://schemas.openxmlformats.org/officeDocument/2006/relationships/slideLayout" Target="../slideLayouts/slideLayout177.xml"/><Relationship Id="rId6" Type="http://schemas.openxmlformats.org/officeDocument/2006/relationships/slideLayout" Target="../slideLayouts/slideLayout182.xml"/><Relationship Id="rId11" Type="http://schemas.openxmlformats.org/officeDocument/2006/relationships/slideLayout" Target="../slideLayouts/slideLayout187.xml"/><Relationship Id="rId5" Type="http://schemas.openxmlformats.org/officeDocument/2006/relationships/slideLayout" Target="../slideLayouts/slideLayout181.xml"/><Relationship Id="rId10" Type="http://schemas.openxmlformats.org/officeDocument/2006/relationships/slideLayout" Target="../slideLayouts/slideLayout186.xml"/><Relationship Id="rId4" Type="http://schemas.openxmlformats.org/officeDocument/2006/relationships/slideLayout" Target="../slideLayouts/slideLayout180.xml"/><Relationship Id="rId9" Type="http://schemas.openxmlformats.org/officeDocument/2006/relationships/slideLayout" Target="../slideLayouts/slideLayout18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4.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FD81C986-0982-4592-8ECE-041983A8CBAD}" type="datetimeFigureOut">
              <a:rPr lang="ru-RU" smtClean="0"/>
              <a:pPr/>
              <a:t>23.01.2013</a:t>
            </a:fld>
            <a:endParaRPr lang="ru-RU"/>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ru-RU"/>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AB447DE9-B553-49A3-AD61-BEC155A8F73B}"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31520" y="576072"/>
            <a:ext cx="7696200" cy="571500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14" cstate="print"/>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4" cstate="print"/>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FD81C986-0982-4592-8ECE-041983A8CBAD}" type="datetimeFigureOut">
              <a:rPr lang="ru-RU" smtClean="0"/>
              <a:pPr/>
              <a:t>23.01.2013</a:t>
            </a:fld>
            <a:endParaRPr lang="ru-RU"/>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ru-RU"/>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AB447DE9-B553-49A3-AD61-BEC155A8F73B}"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824" r:id="rId1"/>
    <p:sldLayoutId id="2147483825" r:id="rId2"/>
    <p:sldLayoutId id="2147483826" r:id="rId3"/>
    <p:sldLayoutId id="2147483827" r:id="rId4"/>
    <p:sldLayoutId id="2147483828" r:id="rId5"/>
    <p:sldLayoutId id="2147483829" r:id="rId6"/>
    <p:sldLayoutId id="2147483830" r:id="rId7"/>
    <p:sldLayoutId id="2147483831" r:id="rId8"/>
    <p:sldLayoutId id="2147483832" r:id="rId9"/>
    <p:sldLayoutId id="2147483833" r:id="rId10"/>
    <p:sldLayoutId id="214748383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Прямоугольник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Прямоугольник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Прямоугольник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Прямоугольник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Прямоугольник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Скругленный прямоугольник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Скругленный прямоугольник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Прямоугольник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Прямоугольник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Прямоугольник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Прямоугольник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Прямоугольник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Прямоугольник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Заголовок 21"/>
          <p:cNvSpPr>
            <a:spLocks noGrp="1"/>
          </p:cNvSpPr>
          <p:nvPr>
            <p:ph type="title"/>
          </p:nvPr>
        </p:nvSpPr>
        <p:spPr>
          <a:xfrm>
            <a:off x="457200" y="1143000"/>
            <a:ext cx="8229600" cy="1066800"/>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FD81C986-0982-4592-8ECE-041983A8CBAD}" type="datetimeFigureOut">
              <a:rPr lang="ru-RU" smtClean="0"/>
              <a:pPr/>
              <a:t>23.01.2013</a:t>
            </a:fld>
            <a:endParaRPr lang="ru-RU"/>
          </a:p>
        </p:txBody>
      </p:sp>
      <p:sp>
        <p:nvSpPr>
          <p:cNvPr id="3" name="Нижний колонтитул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ru-RU"/>
          </a:p>
        </p:txBody>
      </p:sp>
      <p:sp>
        <p:nvSpPr>
          <p:cNvPr id="23" name="Номер слайда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AB447DE9-B553-49A3-AD61-BEC155A8F73B}"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836" r:id="rId1"/>
    <p:sldLayoutId id="2147483837" r:id="rId2"/>
    <p:sldLayoutId id="2147483838" r:id="rId3"/>
    <p:sldLayoutId id="2147483839" r:id="rId4"/>
    <p:sldLayoutId id="2147483840" r:id="rId5"/>
    <p:sldLayoutId id="2147483841" r:id="rId6"/>
    <p:sldLayoutId id="2147483842" r:id="rId7"/>
    <p:sldLayoutId id="2147483843" r:id="rId8"/>
    <p:sldLayoutId id="2147483844" r:id="rId9"/>
    <p:sldLayoutId id="2147483845" r:id="rId10"/>
    <p:sldLayoutId id="2147483846"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 name="Rounded Rectangle 6"/>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1752600"/>
            <a:ext cx="8229600" cy="43735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FD81C986-0982-4592-8ECE-041983A8CBAD}" type="datetimeFigureOut">
              <a:rPr lang="ru-RU" smtClean="0"/>
              <a:pPr/>
              <a:t>23.01.2013</a:t>
            </a:fld>
            <a:endParaRPr lang="ru-R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ru-R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AB447DE9-B553-49A3-AD61-BEC155A8F73B}" type="slidenum">
              <a:rPr lang="ru-RU" smtClean="0"/>
              <a:pPr/>
              <a:t>‹#›</a:t>
            </a:fld>
            <a:endParaRPr lang="ru-RU"/>
          </a:p>
        </p:txBody>
      </p:sp>
      <p:sp>
        <p:nvSpPr>
          <p:cNvPr id="9" name="Rectangle 8"/>
          <p:cNvSpPr/>
          <p:nvPr/>
        </p:nvSpPr>
        <p:spPr>
          <a:xfrm>
            <a:off x="274320" y="278166"/>
            <a:ext cx="859536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0" name="Rectangle 9"/>
          <p:cNvSpPr/>
          <p:nvPr/>
        </p:nvSpPr>
        <p:spPr>
          <a:xfrm>
            <a:off x="372863" y="372862"/>
            <a:ext cx="8380520" cy="111858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26128" y="408372"/>
            <a:ext cx="8260672" cy="1039427"/>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Tree>
  </p:cSld>
  <p:clrMap bg1="lt1" tx1="dk1" bg2="lt2" tx2="dk2" accent1="accent1" accent2="accent2" accent3="accent3" accent4="accent4" accent5="accent5" accent6="accent6" hlink="hlink" folHlink="folHlink"/>
  <p:sldLayoutIdLst>
    <p:sldLayoutId id="2147483884" r:id="rId1"/>
    <p:sldLayoutId id="2147483885" r:id="rId2"/>
    <p:sldLayoutId id="2147483886" r:id="rId3"/>
    <p:sldLayoutId id="2147483887" r:id="rId4"/>
    <p:sldLayoutId id="2147483888" r:id="rId5"/>
    <p:sldLayoutId id="2147483889" r:id="rId6"/>
    <p:sldLayoutId id="2147483890" r:id="rId7"/>
    <p:sldLayoutId id="2147483891" r:id="rId8"/>
    <p:sldLayoutId id="2147483892" r:id="rId9"/>
    <p:sldLayoutId id="2147483893" r:id="rId10"/>
    <p:sldLayoutId id="2147483894" r:id="rId11"/>
  </p:sldLayoutIdLst>
  <p:txStyles>
    <p:title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6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Скругленный прямоугольник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Заголовок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ru-RU" smtClean="0"/>
              <a:t>Образец заголовка</a:t>
            </a:r>
            <a:endParaRPr kumimoji="0" lang="en-US"/>
          </a:p>
        </p:txBody>
      </p:sp>
      <p:sp>
        <p:nvSpPr>
          <p:cNvPr id="4" name="Текст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5" name="Дата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FD81C986-0982-4592-8ECE-041983A8CBAD}" type="datetimeFigureOut">
              <a:rPr lang="ru-RU" smtClean="0"/>
              <a:pPr/>
              <a:t>23.01.2013</a:t>
            </a:fld>
            <a:endParaRPr lang="ru-RU"/>
          </a:p>
        </p:txBody>
      </p:sp>
      <p:sp>
        <p:nvSpPr>
          <p:cNvPr id="18" name="Нижний колонтитул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ru-RU"/>
          </a:p>
        </p:txBody>
      </p:sp>
      <p:sp>
        <p:nvSpPr>
          <p:cNvPr id="5" name="Номер слайда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AB447DE9-B553-49A3-AD61-BEC155A8F73B}"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896" r:id="rId1"/>
    <p:sldLayoutId id="2147483897" r:id="rId2"/>
    <p:sldLayoutId id="2147483898" r:id="rId3"/>
    <p:sldLayoutId id="2147483899" r:id="rId4"/>
    <p:sldLayoutId id="2147483900" r:id="rId5"/>
    <p:sldLayoutId id="2147483901" r:id="rId6"/>
    <p:sldLayoutId id="2147483902" r:id="rId7"/>
    <p:sldLayoutId id="2147483903" r:id="rId8"/>
    <p:sldLayoutId id="2147483904" r:id="rId9"/>
    <p:sldLayoutId id="2147483905" r:id="rId10"/>
    <p:sldLayoutId id="2147483906"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Скругленный прямоугольник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Заголовок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ru-RU" smtClean="0"/>
              <a:t>Образец заголовка</a:t>
            </a:r>
            <a:endParaRPr kumimoji="0" lang="en-US"/>
          </a:p>
        </p:txBody>
      </p:sp>
      <p:sp>
        <p:nvSpPr>
          <p:cNvPr id="4" name="Текст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5" name="Дата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FD81C986-0982-4592-8ECE-041983A8CBAD}" type="datetimeFigureOut">
              <a:rPr lang="ru-RU" smtClean="0"/>
              <a:pPr/>
              <a:t>23.01.2013</a:t>
            </a:fld>
            <a:endParaRPr lang="ru-RU"/>
          </a:p>
        </p:txBody>
      </p:sp>
      <p:sp>
        <p:nvSpPr>
          <p:cNvPr id="18" name="Нижний колонтитул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ru-RU"/>
          </a:p>
        </p:txBody>
      </p:sp>
      <p:sp>
        <p:nvSpPr>
          <p:cNvPr id="5" name="Номер слайда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AB447DE9-B553-49A3-AD61-BEC155A8F73B}"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908" r:id="rId1"/>
    <p:sldLayoutId id="2147483909" r:id="rId2"/>
    <p:sldLayoutId id="2147483910" r:id="rId3"/>
    <p:sldLayoutId id="2147483911" r:id="rId4"/>
    <p:sldLayoutId id="2147483912" r:id="rId5"/>
    <p:sldLayoutId id="2147483913" r:id="rId6"/>
    <p:sldLayoutId id="2147483914" r:id="rId7"/>
    <p:sldLayoutId id="2147483915" r:id="rId8"/>
    <p:sldLayoutId id="2147483916" r:id="rId9"/>
    <p:sldLayoutId id="2147483917" r:id="rId10"/>
    <p:sldLayoutId id="2147483918"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4572000"/>
            <a:ext cx="6781800" cy="1600200"/>
          </a:xfrm>
          <a:prstGeom prst="rect">
            <a:avLst/>
          </a:prstGeom>
        </p:spPr>
        <p:txBody>
          <a:bodyPr vert="horz" lIns="91440" tIns="45720" rIns="91440" bIns="45720" rtlCol="0" anchor="b" anchorCtr="0">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762000" y="685800"/>
            <a:ext cx="7543800" cy="3886200"/>
          </a:xfrm>
          <a:prstGeom prst="rect">
            <a:avLst/>
          </a:prstGeom>
        </p:spPr>
        <p:txBody>
          <a:bodyPr vert="horz" lIns="91440" tIns="45720" rIns="91440" bIns="45720" rtlCol="0" anchor="ctr" anchorCtr="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248400" y="6208776"/>
            <a:ext cx="21336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fld id="{FD81C986-0982-4592-8ECE-041983A8CBAD}" type="datetimeFigureOut">
              <a:rPr lang="ru-RU" smtClean="0"/>
              <a:pPr/>
              <a:t>23.01.2013</a:t>
            </a:fld>
            <a:endParaRPr lang="ru-RU"/>
          </a:p>
        </p:txBody>
      </p:sp>
      <p:sp>
        <p:nvSpPr>
          <p:cNvPr id="5" name="Footer Placeholder 4"/>
          <p:cNvSpPr>
            <a:spLocks noGrp="1"/>
          </p:cNvSpPr>
          <p:nvPr>
            <p:ph type="ftr" sz="quarter" idx="3"/>
          </p:nvPr>
        </p:nvSpPr>
        <p:spPr>
          <a:xfrm>
            <a:off x="761999" y="6208776"/>
            <a:ext cx="4873869" cy="365125"/>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ru-RU"/>
          </a:p>
        </p:txBody>
      </p:sp>
      <p:sp>
        <p:nvSpPr>
          <p:cNvPr id="6" name="Slide Number Placeholder 5"/>
          <p:cNvSpPr>
            <a:spLocks noGrp="1"/>
          </p:cNvSpPr>
          <p:nvPr>
            <p:ph type="sldNum" sz="quarter" idx="4"/>
          </p:nvPr>
        </p:nvSpPr>
        <p:spPr>
          <a:xfrm>
            <a:off x="7620000" y="5687568"/>
            <a:ext cx="762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AB447DE9-B553-49A3-AD61-BEC155A8F73B}" type="slidenum">
              <a:rPr lang="ru-RU" smtClean="0"/>
              <a:pPr/>
              <a:t>‹#›</a:t>
            </a:fld>
            <a:endParaRPr lang="ru-RU"/>
          </a:p>
        </p:txBody>
      </p:sp>
      <p:sp>
        <p:nvSpPr>
          <p:cNvPr id="8" name="Rectangle 7"/>
          <p:cNvSpPr/>
          <p:nvPr/>
        </p:nvSpPr>
        <p:spPr>
          <a:xfrm>
            <a:off x="777240" y="0"/>
            <a:ext cx="7543800" cy="381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920" r:id="rId1"/>
    <p:sldLayoutId id="2147483921" r:id="rId2"/>
    <p:sldLayoutId id="2147483922" r:id="rId3"/>
    <p:sldLayoutId id="2147483923" r:id="rId4"/>
    <p:sldLayoutId id="2147483924" r:id="rId5"/>
    <p:sldLayoutId id="2147483925" r:id="rId6"/>
    <p:sldLayoutId id="2147483926" r:id="rId7"/>
    <p:sldLayoutId id="2147483927" r:id="rId8"/>
    <p:sldLayoutId id="2147483928" r:id="rId9"/>
    <p:sldLayoutId id="2147483929" r:id="rId10"/>
    <p:sldLayoutId id="2147483930" r:id="rId11"/>
  </p:sldLayoutIdLst>
  <p:txStyles>
    <p:title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FD81C986-0982-4592-8ECE-041983A8CBAD}" type="datetimeFigureOut">
              <a:rPr lang="ru-RU" smtClean="0"/>
              <a:pPr/>
              <a:t>23.01.2013</a:t>
            </a:fld>
            <a:endParaRPr lang="ru-RU"/>
          </a:p>
        </p:txBody>
      </p:sp>
      <p:sp>
        <p:nvSpPr>
          <p:cNvPr id="10" name="Нижний колонтитул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ru-RU"/>
          </a:p>
        </p:txBody>
      </p:sp>
      <p:sp>
        <p:nvSpPr>
          <p:cNvPr id="22" name="Номер слайда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AB447DE9-B553-49A3-AD61-BEC155A8F73B}" type="slidenum">
              <a:rPr lang="ru-RU" smtClean="0"/>
              <a:pPr/>
              <a:t>‹#›</a:t>
            </a:fld>
            <a:endParaRPr lang="ru-RU"/>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3944" r:id="rId1"/>
    <p:sldLayoutId id="2147483945" r:id="rId2"/>
    <p:sldLayoutId id="2147483946" r:id="rId3"/>
    <p:sldLayoutId id="2147483947" r:id="rId4"/>
    <p:sldLayoutId id="2147483948" r:id="rId5"/>
    <p:sldLayoutId id="2147483949" r:id="rId6"/>
    <p:sldLayoutId id="2147483950" r:id="rId7"/>
    <p:sldLayoutId id="2147483951" r:id="rId8"/>
    <p:sldLayoutId id="2147483952" r:id="rId9"/>
    <p:sldLayoutId id="2147483953" r:id="rId10"/>
    <p:sldLayoutId id="2147483954"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0" name="Rectangle 9"/>
          <p:cNvSpPr/>
          <p:nvPr/>
        </p:nvSpPr>
        <p:spPr>
          <a:xfrm>
            <a:off x="8435268" y="573807"/>
            <a:ext cx="86236"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8569419" y="573807"/>
            <a:ext cx="576072"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914400" y="1544715"/>
            <a:ext cx="7315200" cy="1154097"/>
          </a:xfrm>
          <a:prstGeom prst="rect">
            <a:avLst/>
          </a:prstGeom>
        </p:spPr>
        <p:txBody>
          <a:bodyPr vert="horz" lIns="91440" tIns="45720" rIns="91440" bIns="45720" rtlCol="0" anchor="b">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914400" y="2769833"/>
            <a:ext cx="7315200" cy="3539527"/>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4" name="Date Placeholder 3"/>
          <p:cNvSpPr>
            <a:spLocks noGrp="1"/>
          </p:cNvSpPr>
          <p:nvPr>
            <p:ph type="dt" sz="half" idx="2"/>
          </p:nvPr>
        </p:nvSpPr>
        <p:spPr>
          <a:xfrm>
            <a:off x="6007690" y="548797"/>
            <a:ext cx="1189132" cy="297918"/>
          </a:xfrm>
          <a:prstGeom prst="rect">
            <a:avLst/>
          </a:prstGeom>
        </p:spPr>
        <p:txBody>
          <a:bodyPr vert="horz" lIns="91440" tIns="45720" rIns="91440" bIns="45720" rtlCol="0" anchor="ctr"/>
          <a:lstStyle>
            <a:lvl1pPr algn="l">
              <a:defRPr sz="1200">
                <a:solidFill>
                  <a:schemeClr val="tx1">
                    <a:alpha val="50000"/>
                  </a:schemeClr>
                </a:solidFill>
              </a:defRPr>
            </a:lvl1pPr>
          </a:lstStyle>
          <a:p>
            <a:fld id="{FD81C986-0982-4592-8ECE-041983A8CBAD}" type="datetimeFigureOut">
              <a:rPr lang="ru-RU" smtClean="0"/>
              <a:pPr/>
              <a:t>23.01.2013</a:t>
            </a:fld>
            <a:endParaRPr lang="ru-RU"/>
          </a:p>
        </p:txBody>
      </p:sp>
      <p:sp>
        <p:nvSpPr>
          <p:cNvPr id="6" name="Slide Number Placeholder 5"/>
          <p:cNvSpPr>
            <a:spLocks noGrp="1"/>
          </p:cNvSpPr>
          <p:nvPr>
            <p:ph type="sldNum" sz="quarter" idx="4"/>
          </p:nvPr>
        </p:nvSpPr>
        <p:spPr>
          <a:xfrm>
            <a:off x="7314415" y="548797"/>
            <a:ext cx="941203" cy="301752"/>
          </a:xfrm>
          <a:prstGeom prst="rect">
            <a:avLst/>
          </a:prstGeom>
        </p:spPr>
        <p:txBody>
          <a:bodyPr vert="horz" lIns="91440" tIns="45720" rIns="91440" bIns="45720" rtlCol="0" anchor="ctr"/>
          <a:lstStyle>
            <a:lvl1pPr algn="r">
              <a:defRPr sz="1200">
                <a:solidFill>
                  <a:schemeClr val="tx1"/>
                </a:solidFill>
              </a:defRPr>
            </a:lvl1pPr>
          </a:lstStyle>
          <a:p>
            <a:fld id="{AB447DE9-B553-49A3-AD61-BEC155A8F73B}" type="slidenum">
              <a:rPr lang="ru-RU" smtClean="0"/>
              <a:pPr/>
              <a:t>‹#›</a:t>
            </a:fld>
            <a:endParaRPr lang="ru-RU"/>
          </a:p>
        </p:txBody>
      </p:sp>
      <p:sp>
        <p:nvSpPr>
          <p:cNvPr id="5" name="Footer Placeholder 4"/>
          <p:cNvSpPr>
            <a:spLocks noGrp="1"/>
          </p:cNvSpPr>
          <p:nvPr>
            <p:ph type="ftr" sz="quarter" idx="3"/>
          </p:nvPr>
        </p:nvSpPr>
        <p:spPr>
          <a:xfrm>
            <a:off x="6008688" y="855956"/>
            <a:ext cx="2246489" cy="301227"/>
          </a:xfrm>
          <a:prstGeom prst="rect">
            <a:avLst/>
          </a:prstGeom>
        </p:spPr>
        <p:txBody>
          <a:bodyPr vert="horz" lIns="91440" tIns="0" rIns="91440" bIns="45720" rtlCol="0" anchor="t"/>
          <a:lstStyle>
            <a:lvl1pPr algn="l">
              <a:defRPr sz="1000">
                <a:solidFill>
                  <a:schemeClr val="tx1"/>
                </a:solidFill>
              </a:defRPr>
            </a:lvl1pPr>
          </a:lstStyle>
          <a:p>
            <a:endParaRPr lang="ru-RU"/>
          </a:p>
        </p:txBody>
      </p:sp>
    </p:spTree>
  </p:cSld>
  <p:clrMap bg1="dk1" tx1="lt1" bg2="dk2" tx2="lt2" accent1="accent1" accent2="accent2" accent3="accent3" accent4="accent4" accent5="accent5" accent6="accent6" hlink="hlink" folHlink="folHlink"/>
  <p:sldLayoutIdLst>
    <p:sldLayoutId id="2147483956" r:id="rId1"/>
    <p:sldLayoutId id="2147483957" r:id="rId2"/>
    <p:sldLayoutId id="2147483958" r:id="rId3"/>
    <p:sldLayoutId id="2147483959" r:id="rId4"/>
    <p:sldLayoutId id="2147483960" r:id="rId5"/>
    <p:sldLayoutId id="2147483961" r:id="rId6"/>
    <p:sldLayoutId id="2147483962" r:id="rId7"/>
    <p:sldLayoutId id="2147483963" r:id="rId8"/>
    <p:sldLayoutId id="2147483964" r:id="rId9"/>
    <p:sldLayoutId id="2147483965" r:id="rId10"/>
    <p:sldLayoutId id="2147483966" r:id="rId11"/>
  </p:sldLayoutIdLst>
  <p:txStyles>
    <p:title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buClr>
          <a:schemeClr val="tx2"/>
        </a:buClr>
        <a:buFont typeface="Wingdings" charset="2"/>
        <a:buChar char="§"/>
        <a:defRPr sz="2000" kern="1200">
          <a:solidFill>
            <a:schemeClr val="tx1"/>
          </a:solidFill>
          <a:latin typeface="+mn-lt"/>
          <a:ea typeface="+mn-ea"/>
          <a:cs typeface="+mn-cs"/>
        </a:defRPr>
      </a:lvl1pPr>
      <a:lvl2pPr marL="502920" indent="-182880" algn="l" defTabSz="914400" rtl="0" eaLnBrk="1" latinLnBrk="0" hangingPunct="1">
        <a:spcBef>
          <a:spcPct val="20000"/>
        </a:spcBef>
        <a:buClr>
          <a:schemeClr val="tx2"/>
        </a:buClr>
        <a:buFont typeface="Wingdings" charset="2"/>
        <a:buChar char="§"/>
        <a:defRPr sz="1800" kern="1200">
          <a:solidFill>
            <a:schemeClr val="tx1"/>
          </a:solidFill>
          <a:latin typeface="+mn-lt"/>
          <a:ea typeface="+mn-ea"/>
          <a:cs typeface="+mn-cs"/>
        </a:defRPr>
      </a:lvl2pPr>
      <a:lvl3pPr marL="685800" indent="-182880" algn="l" defTabSz="914400" rtl="0" eaLnBrk="1" latinLnBrk="0" hangingPunct="1">
        <a:spcBef>
          <a:spcPct val="20000"/>
        </a:spcBef>
        <a:buClr>
          <a:schemeClr val="tx2"/>
        </a:buClr>
        <a:buFont typeface="Wingdings" charset="2"/>
        <a:buChar char="§"/>
        <a:defRPr sz="1600" kern="1200">
          <a:solidFill>
            <a:schemeClr val="tx1"/>
          </a:solidFill>
          <a:latin typeface="+mn-lt"/>
          <a:ea typeface="+mn-ea"/>
          <a:cs typeface="+mn-cs"/>
        </a:defRPr>
      </a:lvl3pPr>
      <a:lvl4pPr marL="9144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4pPr>
      <a:lvl5pPr marL="11430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6pPr>
      <a:lvl7pPr marL="16002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7pPr>
      <a:lvl8pPr marL="18288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8pPr>
      <a:lvl9pPr marL="20574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718"/>
            <a:ext cx="5791200" cy="1371600"/>
          </a:xfrm>
          <a:prstGeom prst="rect">
            <a:avLst/>
          </a:prstGeom>
        </p:spPr>
        <p:txBody>
          <a:bodyPr vert="horz" lIns="91440" tIns="45720" rIns="91440" bIns="45720" rtlCol="0" anchor="b">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457200" y="1752600"/>
            <a:ext cx="7620000" cy="43735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457200" y="6172201"/>
            <a:ext cx="3429000" cy="304800"/>
          </a:xfrm>
          <a:prstGeom prst="rect">
            <a:avLst/>
          </a:prstGeom>
        </p:spPr>
        <p:txBody>
          <a:bodyPr vert="horz" lIns="91440" tIns="45720" rIns="91440" bIns="0" rtlCol="0" anchor="b"/>
          <a:lstStyle>
            <a:lvl1pPr algn="l">
              <a:defRPr sz="1000">
                <a:solidFill>
                  <a:schemeClr val="tx1"/>
                </a:solidFill>
              </a:defRPr>
            </a:lvl1pPr>
          </a:lstStyle>
          <a:p>
            <a:fld id="{FD81C986-0982-4592-8ECE-041983A8CBAD}" type="datetimeFigureOut">
              <a:rPr lang="ru-RU" smtClean="0"/>
              <a:pPr/>
              <a:t>23.01.2013</a:t>
            </a:fld>
            <a:endParaRPr lang="ru-RU"/>
          </a:p>
        </p:txBody>
      </p:sp>
      <p:sp>
        <p:nvSpPr>
          <p:cNvPr id="5" name="Footer Placeholder 4"/>
          <p:cNvSpPr>
            <a:spLocks noGrp="1"/>
          </p:cNvSpPr>
          <p:nvPr>
            <p:ph type="ftr" sz="quarter" idx="3"/>
          </p:nvPr>
        </p:nvSpPr>
        <p:spPr>
          <a:xfrm>
            <a:off x="457200" y="6492875"/>
            <a:ext cx="3429000" cy="283845"/>
          </a:xfrm>
          <a:prstGeom prst="rect">
            <a:avLst/>
          </a:prstGeom>
        </p:spPr>
        <p:txBody>
          <a:bodyPr vert="horz" lIns="91440" tIns="45720" rIns="91440" bIns="45720" rtlCol="0" anchor="t"/>
          <a:lstStyle>
            <a:lvl1pPr algn="l">
              <a:defRPr sz="1000">
                <a:solidFill>
                  <a:schemeClr val="tx1"/>
                </a:solidFill>
              </a:defRPr>
            </a:lvl1pPr>
          </a:lstStyle>
          <a:p>
            <a:endParaRPr lang="ru-RU"/>
          </a:p>
        </p:txBody>
      </p:sp>
      <p:sp>
        <p:nvSpPr>
          <p:cNvPr id="6" name="Slide Number Placeholder 5"/>
          <p:cNvSpPr>
            <a:spLocks noGrp="1"/>
          </p:cNvSpPr>
          <p:nvPr>
            <p:ph type="sldNum" sz="quarter" idx="4"/>
          </p:nvPr>
        </p:nvSpPr>
        <p:spPr>
          <a:xfrm rot="16200000">
            <a:off x="8227377" y="5885497"/>
            <a:ext cx="1315721" cy="365125"/>
          </a:xfrm>
          <a:prstGeom prst="rect">
            <a:avLst/>
          </a:prstGeom>
        </p:spPr>
        <p:txBody>
          <a:bodyPr vert="horz" lIns="91440" tIns="45720" rIns="91440" bIns="45720" rtlCol="0" anchor="ctr"/>
          <a:lstStyle>
            <a:lvl1pPr algn="l">
              <a:defRPr sz="2400" b="1">
                <a:solidFill>
                  <a:schemeClr val="tx2"/>
                </a:solidFill>
              </a:defRPr>
            </a:lvl1pPr>
          </a:lstStyle>
          <a:p>
            <a:fld id="{AB447DE9-B553-49A3-AD61-BEC155A8F73B}" type="slidenum">
              <a:rPr lang="ru-RU" smtClean="0"/>
              <a:pPr/>
              <a:t>‹#›</a:t>
            </a:fld>
            <a:endParaRPr lang="ru-RU"/>
          </a:p>
        </p:txBody>
      </p:sp>
      <p:sp>
        <p:nvSpPr>
          <p:cNvPr id="7" name="Rectangle 6"/>
          <p:cNvSpPr/>
          <p:nvPr/>
        </p:nvSpPr>
        <p:spPr>
          <a:xfrm>
            <a:off x="9001124" y="0"/>
            <a:ext cx="142876" cy="137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001124" y="1371600"/>
            <a:ext cx="142876" cy="548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Lst>
  <p:txStyles>
    <p:titleStyle>
      <a:lvl1pPr algn="l" defTabSz="914400" rtl="0" eaLnBrk="1" latinLnBrk="0" hangingPunct="1">
        <a:spcBef>
          <a:spcPct val="0"/>
        </a:spcBef>
        <a:buNone/>
        <a:defRPr sz="3600" kern="1200" cap="all" spc="-60" baseline="0">
          <a:solidFill>
            <a:schemeClr val="tx2"/>
          </a:solidFill>
          <a:latin typeface="+mj-lt"/>
          <a:ea typeface="+mj-ea"/>
          <a:cs typeface="+mj-cs"/>
        </a:defRPr>
      </a:lvl1pPr>
    </p:titleStyle>
    <p:bodyStyle>
      <a:lvl1pPr marL="0" indent="0" algn="l" defTabSz="914400" rtl="0" eaLnBrk="1" latinLnBrk="0" hangingPunct="1">
        <a:spcBef>
          <a:spcPct val="20000"/>
        </a:spcBef>
        <a:spcAft>
          <a:spcPts val="600"/>
        </a:spcAft>
        <a:buFont typeface="Arial" pitchFamily="34" charset="0"/>
        <a:buNone/>
        <a:defRPr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4572000"/>
            <a:ext cx="6781800" cy="1600200"/>
          </a:xfrm>
          <a:prstGeom prst="rect">
            <a:avLst/>
          </a:prstGeom>
        </p:spPr>
        <p:txBody>
          <a:bodyPr vert="horz" lIns="91440" tIns="45720" rIns="91440" bIns="45720" rtlCol="0" anchor="b" anchorCtr="0">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762000" y="685800"/>
            <a:ext cx="7543800" cy="3886200"/>
          </a:xfrm>
          <a:prstGeom prst="rect">
            <a:avLst/>
          </a:prstGeom>
        </p:spPr>
        <p:txBody>
          <a:bodyPr vert="horz" lIns="91440" tIns="45720" rIns="91440" bIns="45720" rtlCol="0" anchor="ctr" anchorCtr="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248400" y="6208776"/>
            <a:ext cx="21336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fld id="{FD81C986-0982-4592-8ECE-041983A8CBAD}" type="datetimeFigureOut">
              <a:rPr lang="ru-RU" smtClean="0"/>
              <a:pPr/>
              <a:t>23.01.2013</a:t>
            </a:fld>
            <a:endParaRPr lang="ru-RU"/>
          </a:p>
        </p:txBody>
      </p:sp>
      <p:sp>
        <p:nvSpPr>
          <p:cNvPr id="5" name="Footer Placeholder 4"/>
          <p:cNvSpPr>
            <a:spLocks noGrp="1"/>
          </p:cNvSpPr>
          <p:nvPr>
            <p:ph type="ftr" sz="quarter" idx="3"/>
          </p:nvPr>
        </p:nvSpPr>
        <p:spPr>
          <a:xfrm>
            <a:off x="761999" y="6208776"/>
            <a:ext cx="4873869" cy="365125"/>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ru-RU"/>
          </a:p>
        </p:txBody>
      </p:sp>
      <p:sp>
        <p:nvSpPr>
          <p:cNvPr id="6" name="Slide Number Placeholder 5"/>
          <p:cNvSpPr>
            <a:spLocks noGrp="1"/>
          </p:cNvSpPr>
          <p:nvPr>
            <p:ph type="sldNum" sz="quarter" idx="4"/>
          </p:nvPr>
        </p:nvSpPr>
        <p:spPr>
          <a:xfrm>
            <a:off x="7620000" y="5687568"/>
            <a:ext cx="762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AB447DE9-B553-49A3-AD61-BEC155A8F73B}" type="slidenum">
              <a:rPr lang="ru-RU" smtClean="0"/>
              <a:pPr/>
              <a:t>‹#›</a:t>
            </a:fld>
            <a:endParaRPr lang="ru-RU"/>
          </a:p>
        </p:txBody>
      </p:sp>
      <p:sp>
        <p:nvSpPr>
          <p:cNvPr id="8" name="Rectangle 7"/>
          <p:cNvSpPr/>
          <p:nvPr/>
        </p:nvSpPr>
        <p:spPr>
          <a:xfrm>
            <a:off x="777240" y="0"/>
            <a:ext cx="7543800" cy="381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Lst>
  <p:txStyles>
    <p:title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Полилиния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ru-RU" smtClean="0"/>
              <a:t>Образец заголовка</a:t>
            </a:r>
            <a:endParaRPr kumimoji="0" lang="en-US"/>
          </a:p>
        </p:txBody>
      </p:sp>
      <p:sp>
        <p:nvSpPr>
          <p:cNvPr id="30" name="Текст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FD81C986-0982-4592-8ECE-041983A8CBAD}" type="datetimeFigureOut">
              <a:rPr lang="ru-RU" smtClean="0"/>
              <a:pPr/>
              <a:t>23.01.2013</a:t>
            </a:fld>
            <a:endParaRPr lang="ru-RU"/>
          </a:p>
        </p:txBody>
      </p:sp>
      <p:sp>
        <p:nvSpPr>
          <p:cNvPr id="22" name="Нижний колонтитул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ru-RU"/>
          </a:p>
        </p:txBody>
      </p:sp>
      <p:sp>
        <p:nvSpPr>
          <p:cNvPr id="18" name="Номер слайда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AB447DE9-B553-49A3-AD61-BEC155A8F73B}"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609600" y="228600"/>
            <a:ext cx="8153400" cy="990600"/>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FD81C986-0982-4592-8ECE-041983A8CBAD}" type="datetimeFigureOut">
              <a:rPr lang="ru-RU" smtClean="0"/>
              <a:pPr/>
              <a:t>23.01.2013</a:t>
            </a:fld>
            <a:endParaRPr lang="ru-RU"/>
          </a:p>
        </p:txBody>
      </p:sp>
      <p:sp>
        <p:nvSpPr>
          <p:cNvPr id="3" name="Нижний колонтитул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ru-RU"/>
          </a:p>
        </p:txBody>
      </p:sp>
      <p:sp>
        <p:nvSpPr>
          <p:cNvPr id="7" name="Прямоугольник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Прямоугольник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Номер слайда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AB447DE9-B553-49A3-AD61-BEC155A8F73B}"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609600" y="228600"/>
            <a:ext cx="8153400" cy="990600"/>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FD81C986-0982-4592-8ECE-041983A8CBAD}" type="datetimeFigureOut">
              <a:rPr lang="ru-RU" smtClean="0"/>
              <a:pPr/>
              <a:t>23.01.2013</a:t>
            </a:fld>
            <a:endParaRPr lang="ru-RU"/>
          </a:p>
        </p:txBody>
      </p:sp>
      <p:sp>
        <p:nvSpPr>
          <p:cNvPr id="3" name="Нижний колонтитул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ru-RU"/>
          </a:p>
        </p:txBody>
      </p:sp>
      <p:sp>
        <p:nvSpPr>
          <p:cNvPr id="7" name="Прямоугольник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Прямоугольник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Номер слайда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AB447DE9-B553-49A3-AD61-BEC155A8F73B}"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FD81C986-0982-4592-8ECE-041983A8CBAD}" type="datetimeFigureOut">
              <a:rPr lang="ru-RU" smtClean="0"/>
              <a:pPr/>
              <a:t>23.01.2013</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AB447DE9-B553-49A3-AD61-BEC155A8F73B}"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FD81C986-0982-4592-8ECE-041983A8CBAD}" type="datetimeFigureOut">
              <a:rPr lang="ru-RU" smtClean="0"/>
              <a:pPr/>
              <a:t>23.01.2013</a:t>
            </a:fld>
            <a:endParaRPr lang="ru-RU"/>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ru-RU"/>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AB447DE9-B553-49A3-AD61-BEC155A8F73B}"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Lst>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81C986-0982-4592-8ECE-041983A8CBAD}" type="datetimeFigureOut">
              <a:rPr lang="ru-RU" smtClean="0"/>
              <a:pPr/>
              <a:t>23.01.2013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447DE9-B553-49A3-AD61-BEC155A8F73B}" type="slidenum">
              <a:rPr lang="ru-RU" smtClean="0"/>
              <a:pPr/>
              <a:t>‹#›</a:t>
            </a:fld>
            <a:endParaRPr lang="ru-RU"/>
          </a:p>
        </p:txBody>
      </p:sp>
    </p:spTree>
    <p:extLst>
      <p:ext uri="{BB962C8B-B14F-4D97-AF65-F5344CB8AC3E}">
        <p14:creationId xmlns="" xmlns:p14="http://schemas.microsoft.com/office/powerpoint/2010/main" val="193723206"/>
      </p:ext>
    </p:extLst>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 id="2147483815" r:id="rId4"/>
    <p:sldLayoutId id="2147483816" r:id="rId5"/>
    <p:sldLayoutId id="2147483817" r:id="rId6"/>
    <p:sldLayoutId id="2147483818" r:id="rId7"/>
    <p:sldLayoutId id="2147483819" r:id="rId8"/>
    <p:sldLayoutId id="2147483820" r:id="rId9"/>
    <p:sldLayoutId id="2147483821" r:id="rId10"/>
    <p:sldLayoutId id="214748382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xml"/><Relationship Id="rId1" Type="http://schemas.openxmlformats.org/officeDocument/2006/relationships/slideLayout" Target="../slideLayouts/slideLayout9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5.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6.png"/><Relationship Id="rId1" Type="http://schemas.openxmlformats.org/officeDocument/2006/relationships/slideLayout" Target="../slideLayouts/slideLayout90.xml"/></Relationships>
</file>

<file path=ppt/slides/_rels/slide1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90.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7.png"/><Relationship Id="rId1" Type="http://schemas.openxmlformats.org/officeDocument/2006/relationships/slideLayout" Target="../slideLayouts/slideLayout90.xml"/></Relationships>
</file>

<file path=ppt/slides/_rels/slide1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8.png"/><Relationship Id="rId1" Type="http://schemas.openxmlformats.org/officeDocument/2006/relationships/slideLayout" Target="../slideLayouts/slideLayout90.xml"/></Relationships>
</file>

<file path=ppt/slides/_rels/slide1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12.xml"/></Relationships>
</file>

<file path=ppt/slides/_rels/slide1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2.png"/><Relationship Id="rId1" Type="http://schemas.openxmlformats.org/officeDocument/2006/relationships/slideLayout" Target="../slideLayouts/slideLayout90.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90.xml"/></Relationships>
</file>

<file path=ppt/slides/_rels/slide21.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image" Target="../media/image34.png"/><Relationship Id="rId1" Type="http://schemas.openxmlformats.org/officeDocument/2006/relationships/slideLayout" Target="../slideLayouts/slideLayout90.xml"/></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5.xml"/></Relationships>
</file>

<file path=ppt/slides/_rels/slide24.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39.png"/><Relationship Id="rId1" Type="http://schemas.openxmlformats.org/officeDocument/2006/relationships/slideLayout" Target="../slideLayouts/slideLayout90.xml"/><Relationship Id="rId4" Type="http://schemas.openxmlformats.org/officeDocument/2006/relationships/image" Target="../media/image40.gif"/></Relationships>
</file>

<file path=ppt/slides/_rels/slide2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9.xml"/></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gif"/><Relationship Id="rId1" Type="http://schemas.openxmlformats.org/officeDocument/2006/relationships/slideLayout" Target="../slideLayouts/slideLayout57.xml"/></Relationships>
</file>

<file path=ppt/slides/_rels/slide27.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44.png"/><Relationship Id="rId1" Type="http://schemas.openxmlformats.org/officeDocument/2006/relationships/slideLayout" Target="../slideLayouts/slideLayout90.xml"/><Relationship Id="rId4" Type="http://schemas.openxmlformats.org/officeDocument/2006/relationships/image" Target="../media/image45.gif"/></Relationships>
</file>

<file path=ppt/slides/_rels/slide28.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46.png"/><Relationship Id="rId1" Type="http://schemas.openxmlformats.org/officeDocument/2006/relationships/slideLayout" Target="../slideLayouts/slideLayout68.xml"/></Relationships>
</file>

<file path=ppt/slides/_rels/slide2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gif"/><Relationship Id="rId1" Type="http://schemas.openxmlformats.org/officeDocument/2006/relationships/slideLayout" Target="../slideLayouts/slideLayout12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4.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56.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45.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6.xml"/></Relationships>
</file>

<file path=ppt/slides/_rels/slide6.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jpeg"/><Relationship Id="rId1" Type="http://schemas.openxmlformats.org/officeDocument/2006/relationships/slideLayout" Target="../slideLayouts/slideLayout178.xml"/><Relationship Id="rId4" Type="http://schemas.openxmlformats.org/officeDocument/2006/relationships/image" Target="../media/image21.jpeg"/></Relationships>
</file>

<file path=ppt/slides/_rels/slide7.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167.xml"/></Relationships>
</file>

<file path=ppt/slides/_rels/slide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01.xml"/></Relationships>
</file>

<file path=ppt/slides/_rels/slide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1800" dirty="0" smtClean="0"/>
              <a:t>               2013,  </a:t>
            </a:r>
            <a:r>
              <a:rPr lang="en-US" sz="1800" dirty="0" err="1" smtClean="0"/>
              <a:t>Kuloy</a:t>
            </a:r>
            <a:r>
              <a:rPr lang="en-US" sz="1800" dirty="0" smtClean="0"/>
              <a:t>,  Arkhangelsk Region</a:t>
            </a:r>
            <a:endParaRPr lang="ru-RU" sz="1800" dirty="0"/>
          </a:p>
        </p:txBody>
      </p:sp>
      <p:sp>
        <p:nvSpPr>
          <p:cNvPr id="3" name="Объект 2"/>
          <p:cNvSpPr>
            <a:spLocks noGrp="1"/>
          </p:cNvSpPr>
          <p:nvPr>
            <p:ph idx="1"/>
          </p:nvPr>
        </p:nvSpPr>
        <p:spPr>
          <a:xfrm>
            <a:off x="0" y="685800"/>
            <a:ext cx="9144000" cy="3886200"/>
          </a:xfrm>
          <a:scene3d>
            <a:camera prst="perspectiveRelaxedModerately"/>
            <a:lightRig rig="threePt" dir="t"/>
          </a:scene3d>
        </p:spPr>
        <p:txBody>
          <a:bodyPr>
            <a:normAutofit fontScale="92500" lnSpcReduction="10000"/>
          </a:bodyPr>
          <a:lstStyle/>
          <a:p>
            <a:pPr algn="ctr">
              <a:buNone/>
            </a:pPr>
            <a:r>
              <a:rPr lang="en-US" sz="5400" b="1" dirty="0" smtClean="0"/>
              <a:t>PROJECT</a:t>
            </a:r>
          </a:p>
          <a:p>
            <a:pPr algn="ctr">
              <a:buNone/>
            </a:pPr>
            <a:r>
              <a:rPr lang="en-US" sz="5400" b="1" dirty="0" smtClean="0"/>
              <a:t>on the topic</a:t>
            </a:r>
          </a:p>
          <a:p>
            <a:pPr algn="ctr">
              <a:buNone/>
            </a:pPr>
            <a:r>
              <a:rPr lang="en-US" sz="5400" b="1" dirty="0" smtClean="0"/>
              <a:t>“Mass Media”</a:t>
            </a:r>
          </a:p>
          <a:p>
            <a:pPr>
              <a:buNone/>
            </a:pPr>
            <a:endParaRPr lang="en-US" b="1" dirty="0" smtClean="0"/>
          </a:p>
          <a:p>
            <a:pPr algn="ctr">
              <a:buNone/>
            </a:pPr>
            <a:r>
              <a:rPr lang="en-US" sz="2600" b="1" dirty="0" smtClean="0">
                <a:solidFill>
                  <a:schemeClr val="accent1"/>
                </a:solidFill>
              </a:rPr>
              <a:t>Students:  </a:t>
            </a:r>
            <a:r>
              <a:rPr lang="en-US" sz="2600" b="1" dirty="0" err="1" smtClean="0">
                <a:solidFill>
                  <a:schemeClr val="accent1"/>
                </a:solidFill>
              </a:rPr>
              <a:t>Tarasova</a:t>
            </a:r>
            <a:r>
              <a:rPr lang="en-US" sz="2600" b="1" dirty="0" smtClean="0">
                <a:solidFill>
                  <a:schemeClr val="accent1"/>
                </a:solidFill>
              </a:rPr>
              <a:t> </a:t>
            </a:r>
            <a:r>
              <a:rPr lang="en-US" sz="2600" b="1" dirty="0" err="1" smtClean="0">
                <a:solidFill>
                  <a:schemeClr val="accent1"/>
                </a:solidFill>
              </a:rPr>
              <a:t>Nadya</a:t>
            </a:r>
            <a:r>
              <a:rPr lang="en-US" sz="2600" b="1" dirty="0" smtClean="0">
                <a:solidFill>
                  <a:schemeClr val="accent1"/>
                </a:solidFill>
              </a:rPr>
              <a:t>, </a:t>
            </a:r>
            <a:r>
              <a:rPr lang="en-US" sz="2600" b="1" dirty="0" err="1" smtClean="0">
                <a:solidFill>
                  <a:schemeClr val="accent1"/>
                </a:solidFill>
              </a:rPr>
              <a:t>Podosyonova</a:t>
            </a:r>
            <a:r>
              <a:rPr lang="en-US" sz="2600" b="1" dirty="0" smtClean="0">
                <a:solidFill>
                  <a:schemeClr val="accent1"/>
                </a:solidFill>
              </a:rPr>
              <a:t> </a:t>
            </a:r>
            <a:r>
              <a:rPr lang="en-US" sz="2600" b="1" dirty="0" err="1" smtClean="0">
                <a:solidFill>
                  <a:schemeClr val="accent1"/>
                </a:solidFill>
              </a:rPr>
              <a:t>Nastya</a:t>
            </a:r>
            <a:r>
              <a:rPr lang="en-US" sz="2600" b="1" dirty="0" smtClean="0">
                <a:solidFill>
                  <a:schemeClr val="accent1"/>
                </a:solidFill>
              </a:rPr>
              <a:t>, 9</a:t>
            </a:r>
            <a:r>
              <a:rPr lang="en-US" sz="2600" b="1" baseline="30000" dirty="0" smtClean="0">
                <a:solidFill>
                  <a:schemeClr val="accent1"/>
                </a:solidFill>
              </a:rPr>
              <a:t>th</a:t>
            </a:r>
            <a:r>
              <a:rPr lang="en-US" sz="2600" b="1" dirty="0" smtClean="0">
                <a:solidFill>
                  <a:schemeClr val="accent1"/>
                </a:solidFill>
              </a:rPr>
              <a:t> form</a:t>
            </a:r>
          </a:p>
          <a:p>
            <a:pPr algn="ctr">
              <a:buNone/>
            </a:pPr>
            <a:r>
              <a:rPr lang="en-US" sz="2600" b="1" dirty="0" smtClean="0">
                <a:solidFill>
                  <a:schemeClr val="accent1"/>
                </a:solidFill>
              </a:rPr>
              <a:t>Teacher:   </a:t>
            </a:r>
            <a:r>
              <a:rPr lang="en-US" sz="2600" b="1" dirty="0" err="1" smtClean="0">
                <a:solidFill>
                  <a:schemeClr val="accent1"/>
                </a:solidFill>
              </a:rPr>
              <a:t>Grigorieva</a:t>
            </a:r>
            <a:r>
              <a:rPr lang="en-US" sz="2600" b="1" dirty="0" smtClean="0">
                <a:solidFill>
                  <a:schemeClr val="accent1"/>
                </a:solidFill>
              </a:rPr>
              <a:t> Victoria </a:t>
            </a:r>
            <a:r>
              <a:rPr lang="en-US" sz="2600" b="1" dirty="0" err="1" smtClean="0">
                <a:solidFill>
                  <a:schemeClr val="accent1"/>
                </a:solidFill>
              </a:rPr>
              <a:t>Alexandrovna</a:t>
            </a:r>
            <a:endParaRPr lang="ru-RU" sz="2600" b="1" dirty="0">
              <a:solidFill>
                <a:schemeClr val="accent1"/>
              </a:solidFill>
            </a:endParaRPr>
          </a:p>
        </p:txBody>
      </p:sp>
    </p:spTree>
    <p:extLst>
      <p:ext uri="{BB962C8B-B14F-4D97-AF65-F5344CB8AC3E}">
        <p14:creationId xmlns="" xmlns:p14="http://schemas.microsoft.com/office/powerpoint/2010/main" val="1019192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childTnLst>
                                </p:cTn>
                              </p:par>
                              <p:par>
                                <p:cTn id="9" presetID="19" presetClass="entr" presetSubtype="10"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p:cTn id="11" dur="1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12" dur="1000" fill="hold"/>
                                        <p:tgtEl>
                                          <p:spTgt spid="3">
                                            <p:txEl>
                                              <p:pRg st="1" end="1"/>
                                            </p:txEl>
                                          </p:spTgt>
                                        </p:tgtEl>
                                        <p:attrNameLst>
                                          <p:attrName>ppt_h</p:attrName>
                                        </p:attrNameLst>
                                      </p:cBhvr>
                                      <p:tavLst>
                                        <p:tav tm="0">
                                          <p:val>
                                            <p:strVal val="#ppt_h"/>
                                          </p:val>
                                        </p:tav>
                                        <p:tav tm="100000">
                                          <p:val>
                                            <p:strVal val="#ppt_h"/>
                                          </p:val>
                                        </p:tav>
                                      </p:tavLst>
                                    </p:anim>
                                  </p:childTnLst>
                                </p:cTn>
                              </p:par>
                              <p:par>
                                <p:cTn id="13" presetID="19" presetClass="entr" presetSubtype="1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p:cTn id="15" dur="1000" fill="hold"/>
                                        <p:tgtEl>
                                          <p:spTgt spid="3">
                                            <p:txEl>
                                              <p:pRg st="2" end="2"/>
                                            </p:txEl>
                                          </p:spTgt>
                                        </p:tgtEl>
                                        <p:attrNameLst>
                                          <p:attrName>ppt_w</p:attrName>
                                        </p:attrNameLst>
                                      </p:cBhvr>
                                      <p:tavLst>
                                        <p:tav tm="0" fmla="#ppt_w*sin(2.5*pi*$)">
                                          <p:val>
                                            <p:fltVal val="0"/>
                                          </p:val>
                                        </p:tav>
                                        <p:tav tm="100000">
                                          <p:val>
                                            <p:fltVal val="1"/>
                                          </p:val>
                                        </p:tav>
                                      </p:tavLst>
                                    </p:anim>
                                    <p:anim calcmode="lin" valueType="num">
                                      <p:cBhvr>
                                        <p:cTn id="16" dur="10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24"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to="" calcmode="lin" valueType="num">
                                      <p:cBhvr>
                                        <p:cTn id="21" dur="1" fill="hold"/>
                                        <p:tgtEl>
                                          <p:spTgt spid="3">
                                            <p:txEl>
                                              <p:pRg st="4" end="4"/>
                                            </p:txEl>
                                          </p:spTgt>
                                        </p:tgtEl>
                                        <p:attrNameLst>
                                          <p:attrName/>
                                        </p:attrNameLst>
                                      </p:cBhvr>
                                    </p:anim>
                                  </p:childTnLst>
                                </p:cTn>
                              </p:par>
                              <p:par>
                                <p:cTn id="22" presetID="24"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 to="" calcmode="lin" valueType="num">
                                      <p:cBhvr>
                                        <p:cTn id="24" dur="1" fill="hold"/>
                                        <p:tgtEl>
                                          <p:spTgt spid="3">
                                            <p:txEl>
                                              <p:pRg st="5" end="5"/>
                                            </p:txEl>
                                          </p:spTgt>
                                        </p:tgtEl>
                                        <p:attrNameLst>
                                          <p:attrName/>
                                        </p:attrNameLst>
                                      </p:cBhvr>
                                    </p:anim>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down)">
                                      <p:cBhvr>
                                        <p:cTn id="2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a:xfrm>
            <a:off x="571472" y="1357298"/>
            <a:ext cx="7786743" cy="4643470"/>
          </a:xfrm>
        </p:spPr>
        <p:txBody>
          <a:bodyPr anchor="t">
            <a:normAutofit fontScale="25000" lnSpcReduction="20000"/>
          </a:bodyPr>
          <a:lstStyle/>
          <a:p>
            <a:pPr marL="0" indent="0" algn="just">
              <a:buNone/>
            </a:pPr>
            <a:r>
              <a:rPr lang="en-US" sz="11200" dirty="0" smtClean="0"/>
              <a:t>   The Internet is used as the means of  mass media  and different types are growing and spreading now . They are of great popularity, though their audience is less than of “traditional” mass media</a:t>
            </a:r>
            <a:r>
              <a:rPr lang="ru-RU" sz="11200" dirty="0" smtClean="0"/>
              <a:t>. </a:t>
            </a:r>
            <a:r>
              <a:rPr lang="en-US" sz="11200" dirty="0" smtClean="0"/>
              <a:t>Almost all types of mass media have got sites in the Internet, information is published on many sites and it is regularly renewed</a:t>
            </a:r>
            <a:r>
              <a:rPr lang="ru-RU" sz="11200" dirty="0" smtClean="0"/>
              <a:t>. </a:t>
            </a:r>
            <a:r>
              <a:rPr lang="en-US" sz="11200" dirty="0" smtClean="0"/>
              <a:t>Usually the Internet mass media have the main income thanks to the advertising, but also they can be sponsored by a broadcasting organization</a:t>
            </a:r>
            <a:r>
              <a:rPr lang="ru-RU" sz="11200" dirty="0" smtClean="0"/>
              <a:t>. </a:t>
            </a:r>
            <a:endParaRPr lang="ru-RU" sz="11200" dirty="0"/>
          </a:p>
          <a:p>
            <a:pPr marL="0" indent="0" algn="just">
              <a:buNone/>
            </a:pPr>
            <a:endParaRPr lang="ru-RU" dirty="0"/>
          </a:p>
        </p:txBody>
      </p:sp>
    </p:spTree>
    <p:extLst>
      <p:ext uri="{BB962C8B-B14F-4D97-AF65-F5344CB8AC3E}">
        <p14:creationId xmlns="" xmlns:p14="http://schemas.microsoft.com/office/powerpoint/2010/main" val="1615442333"/>
      </p:ext>
    </p:extLst>
  </p:cSld>
  <p:clrMapOvr>
    <a:masterClrMapping/>
  </p:clrMapOvr>
  <mc:AlternateContent xmlns:mc="http://schemas.openxmlformats.org/markup-compatibility/2006">
    <mc:Choice xmlns=""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267744" y="1700808"/>
            <a:ext cx="4536504" cy="1997984"/>
          </a:xfrm>
        </p:spPr>
        <p:txBody>
          <a:bodyPr>
            <a:noAutofit/>
          </a:bodyPr>
          <a:lstStyle/>
          <a:p>
            <a:pPr algn="ctr"/>
            <a:r>
              <a:rPr lang="en-US" sz="6000" b="1" dirty="0"/>
              <a:t>Russia, </a:t>
            </a:r>
            <a:br>
              <a:rPr lang="en-US" sz="6000" b="1" dirty="0"/>
            </a:br>
            <a:r>
              <a:rPr lang="en-US" sz="6000" b="1" dirty="0"/>
              <a:t> </a:t>
            </a:r>
            <a:r>
              <a:rPr lang="en-US" sz="6000" b="1" dirty="0" smtClean="0"/>
              <a:t>the </a:t>
            </a:r>
            <a:r>
              <a:rPr lang="en-US" sz="6000" b="1" dirty="0"/>
              <a:t>USA,                                                    </a:t>
            </a:r>
            <a:r>
              <a:rPr lang="ru-RU" sz="6000" b="1" dirty="0" smtClean="0"/>
              <a:t>  </a:t>
            </a:r>
            <a:r>
              <a:rPr lang="en-US" sz="6000" b="1" dirty="0" smtClean="0"/>
              <a:t>Great </a:t>
            </a:r>
            <a:r>
              <a:rPr lang="en-US" sz="6000" b="1" dirty="0"/>
              <a:t>Britain </a:t>
            </a:r>
            <a:br>
              <a:rPr lang="en-US" sz="6000" b="1" dirty="0"/>
            </a:br>
            <a:r>
              <a:rPr lang="ru-RU" sz="6000" b="1" dirty="0" smtClean="0"/>
              <a:t>  </a:t>
            </a:r>
            <a:endParaRPr lang="ru-RU" sz="6000" b="1" dirty="0"/>
          </a:p>
        </p:txBody>
      </p:sp>
      <p:sp>
        <p:nvSpPr>
          <p:cNvPr id="3" name="Подзаголовок 2"/>
          <p:cNvSpPr>
            <a:spLocks noGrp="1"/>
          </p:cNvSpPr>
          <p:nvPr>
            <p:ph type="subTitle" idx="1"/>
          </p:nvPr>
        </p:nvSpPr>
        <p:spPr>
          <a:xfrm>
            <a:off x="1357289" y="3571876"/>
            <a:ext cx="6400800" cy="1328750"/>
          </a:xfrm>
        </p:spPr>
        <p:txBody>
          <a:bodyPr/>
          <a:lstStyle/>
          <a:p>
            <a:r>
              <a:rPr lang="ru-RU" b="1" dirty="0" smtClean="0">
                <a:solidFill>
                  <a:schemeClr val="tx1">
                    <a:lumMod val="95000"/>
                    <a:lumOff val="5000"/>
                  </a:schemeClr>
                </a:solidFill>
              </a:rPr>
              <a:t>   </a:t>
            </a:r>
            <a:r>
              <a:rPr lang="en-US" b="1" dirty="0" smtClean="0">
                <a:solidFill>
                  <a:schemeClr val="tx1">
                    <a:lumMod val="95000"/>
                    <a:lumOff val="5000"/>
                  </a:schemeClr>
                </a:solidFill>
              </a:rPr>
              <a:t>and mass media in these countries</a:t>
            </a:r>
            <a:endParaRPr lang="ru-RU" b="1" dirty="0" smtClean="0">
              <a:solidFill>
                <a:schemeClr val="tx1">
                  <a:lumMod val="95000"/>
                  <a:lumOff val="5000"/>
                </a:schemeClr>
              </a:solidFill>
            </a:endParaRPr>
          </a:p>
        </p:txBody>
      </p:sp>
    </p:spTree>
    <p:extLst>
      <p:ext uri="{BB962C8B-B14F-4D97-AF65-F5344CB8AC3E}">
        <p14:creationId xmlns="" xmlns:p14="http://schemas.microsoft.com/office/powerpoint/2010/main" val="202860217"/>
      </p:ext>
    </p:extLst>
  </p:cSld>
  <p:clrMapOvr>
    <a:masterClrMapping/>
  </p:clrMapOvr>
  <mc:AlternateContent xmlns:mc="http://schemas.openxmlformats.org/markup-compatibility/2006">
    <mc:Choice xmlns=""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mph" presetSubtype="0" fill="hold" grpId="0" nodeType="afterEffect">
                                  <p:stCondLst>
                                    <p:cond delay="0"/>
                                  </p:stCondLst>
                                  <p:iterate type="lt">
                                    <p:tmPct val="4000"/>
                                  </p:iterate>
                                  <p:childTnLst>
                                    <p:set>
                                      <p:cBhvr override="childStyle">
                                        <p:cTn id="6" dur="500" fill="hold"/>
                                        <p:tgtEl>
                                          <p:spTgt spid="2"/>
                                        </p:tgtEl>
                                        <p:attrNameLst>
                                          <p:attrName>style.textDecorationUnderline</p:attrName>
                                        </p:attrNameLst>
                                      </p:cBhvr>
                                      <p:to>
                                        <p:strVal val="true"/>
                                      </p:to>
                                    </p:set>
                                  </p:childTnLst>
                                </p:cTn>
                              </p:par>
                            </p:childTnLst>
                          </p:cTn>
                        </p:par>
                        <p:par>
                          <p:cTn id="7" fill="hold">
                            <p:stCondLst>
                              <p:cond delay="1000"/>
                            </p:stCondLst>
                            <p:childTnLst>
                              <p:par>
                                <p:cTn id="8" presetID="18" presetClass="emph" presetSubtype="0" fill="hold" nodeType="afterEffect">
                                  <p:stCondLst>
                                    <p:cond delay="0"/>
                                  </p:stCondLst>
                                  <p:iterate type="lt">
                                    <p:tmPct val="4000"/>
                                  </p:iterate>
                                  <p:childTnLst>
                                    <p:set>
                                      <p:cBhvr override="childStyle">
                                        <p:cTn id="9" dur="500" fill="hold"/>
                                        <p:tgtEl>
                                          <p:spTgt spid="3">
                                            <p:txEl>
                                              <p:pRg st="0" end="0"/>
                                            </p:txEl>
                                          </p:spTgt>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4000"/>
            <a:lum/>
            <a:extLst>
              <a:ext uri="{BEBA8EAE-BF5A-486C-A8C5-ECC9F3942E4B}">
                <a14:imgProps xmlns="" xmlns:a14="http://schemas.microsoft.com/office/drawing/2010/main">
                  <a14:imgLayer r:embed="rId3">
                    <a14:imgEffect>
                      <a14:sharpenSoften amount="-67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The mass media in Russia</a:t>
            </a:r>
            <a:endParaRPr lang="ru-RU"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6" name="Объект 5"/>
          <p:cNvSpPr>
            <a:spLocks noGrp="1"/>
          </p:cNvSpPr>
          <p:nvPr>
            <p:ph idx="1"/>
          </p:nvPr>
        </p:nvSpPr>
        <p:spPr>
          <a:xfrm>
            <a:off x="571472" y="1600200"/>
            <a:ext cx="7929619" cy="4972072"/>
          </a:xfrm>
        </p:spPr>
        <p:txBody>
          <a:bodyPr>
            <a:normAutofit/>
          </a:bodyPr>
          <a:lstStyle/>
          <a:p>
            <a:pPr algn="just"/>
            <a:r>
              <a:rPr lang="en-US" dirty="0" smtClean="0"/>
              <a:t>In Russia (July, 2010) more than 93 thousand of mass media were registered, 90 per cent of them are private.</a:t>
            </a:r>
            <a:endParaRPr lang="ru-RU" dirty="0" smtClean="0"/>
          </a:p>
          <a:p>
            <a:pPr algn="just"/>
            <a:r>
              <a:rPr lang="en-US" dirty="0" smtClean="0"/>
              <a:t>According to the appraisals of international agencies, Russian mass media are not free.</a:t>
            </a:r>
            <a:r>
              <a:rPr lang="ru-RU" dirty="0" smtClean="0"/>
              <a:t> </a:t>
            </a:r>
            <a:r>
              <a:rPr lang="en-US" dirty="0" smtClean="0"/>
              <a:t>There are some main causes of it, namely:  censorship in Russia, pressure of authorities on the mass media, control of the television channels by the state.</a:t>
            </a:r>
            <a:endParaRPr lang="ru-RU" dirty="0"/>
          </a:p>
        </p:txBody>
      </p:sp>
    </p:spTree>
    <p:extLst>
      <p:ext uri="{BB962C8B-B14F-4D97-AF65-F5344CB8AC3E}">
        <p14:creationId xmlns="" xmlns:p14="http://schemas.microsoft.com/office/powerpoint/2010/main" val="1181649719"/>
      </p:ext>
    </p:extLst>
  </p:cSld>
  <p:clrMapOvr>
    <a:masterClrMapping/>
  </p:clrMapOvr>
  <mc:AlternateContent xmlns:mc="http://schemas.openxmlformats.org/markup-compatibility/2006">
    <mc:Choice xmlns=""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mph" presetSubtype="2" fill="hold" grpId="0" nodeType="afterEffect">
                                  <p:stCondLst>
                                    <p:cond delay="0"/>
                                  </p:stCondLst>
                                  <p:childTnLst>
                                    <p:animClr clrSpc="rgb" dir="cw">
                                      <p:cBhvr override="childStyle">
                                        <p:cTn id="6" dur="2000" fill="hold"/>
                                        <p:tgtEl>
                                          <p:spTgt spid="2"/>
                                        </p:tgtEl>
                                        <p:attrNameLst>
                                          <p:attrName>style.color</p:attrName>
                                        </p:attrNameLst>
                                      </p:cBhvr>
                                      <p:to>
                                        <a:schemeClr val="accent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980728"/>
            <a:ext cx="8229600" cy="1143000"/>
          </a:xfrm>
        </p:spPr>
        <p:txBody>
          <a:bodyPr/>
          <a:lstStyle/>
          <a:p>
            <a:r>
              <a:rPr lang="en-US" b="1" dirty="0" smtClean="0">
                <a:solidFill>
                  <a:schemeClr val="tx1">
                    <a:lumMod val="95000"/>
                    <a:lumOff val="5000"/>
                  </a:schemeClr>
                </a:solidFill>
              </a:rPr>
              <a:t>Television in Russia</a:t>
            </a:r>
            <a:endParaRPr lang="ru-RU" b="1" dirty="0">
              <a:solidFill>
                <a:schemeClr val="tx1">
                  <a:lumMod val="95000"/>
                  <a:lumOff val="5000"/>
                </a:schemeClr>
              </a:solidFill>
            </a:endParaRPr>
          </a:p>
        </p:txBody>
      </p:sp>
      <p:sp>
        <p:nvSpPr>
          <p:cNvPr id="3" name="Объект 2"/>
          <p:cNvSpPr>
            <a:spLocks noGrp="1"/>
          </p:cNvSpPr>
          <p:nvPr>
            <p:ph idx="1"/>
          </p:nvPr>
        </p:nvSpPr>
        <p:spPr>
          <a:xfrm>
            <a:off x="1619672" y="2276872"/>
            <a:ext cx="6120680" cy="2543180"/>
          </a:xfrm>
        </p:spPr>
        <p:txBody>
          <a:bodyPr>
            <a:normAutofit fontScale="85000" lnSpcReduction="10000"/>
          </a:bodyPr>
          <a:lstStyle/>
          <a:p>
            <a:pPr marL="0" indent="0" algn="just">
              <a:buNone/>
            </a:pPr>
            <a:r>
              <a:rPr lang="en-US" dirty="0" smtClean="0"/>
              <a:t>   Russia has got 16 channels for general use, about 117 satellite and cable channels, 15 channels that broadcast outside Russia, about 180 regional and 30 channels of different localities. The total number of channels is 330.</a:t>
            </a:r>
            <a:endParaRPr lang="ru-RU" dirty="0"/>
          </a:p>
        </p:txBody>
      </p:sp>
    </p:spTree>
    <p:extLst>
      <p:ext uri="{BB962C8B-B14F-4D97-AF65-F5344CB8AC3E}">
        <p14:creationId xmlns="" xmlns:p14="http://schemas.microsoft.com/office/powerpoint/2010/main" val="3090897653"/>
      </p:ext>
    </p:extLst>
  </p:cSld>
  <p:clrMapOvr>
    <a:masterClrMapping/>
  </p:clrMapOvr>
  <mc:AlternateContent xmlns:mc="http://schemas.openxmlformats.org/markup-compatibility/2006">
    <mc:Choice xmlns=""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 xmlns:p14="http://schemas.microsoft.com/office/powerpoint/2010/main" val="3523256454"/>
              </p:ext>
            </p:extLst>
          </p:nvPr>
        </p:nvGraphicFramePr>
        <p:xfrm>
          <a:off x="1259632" y="908720"/>
          <a:ext cx="6840760" cy="456937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 xmlns:p14="http://schemas.microsoft.com/office/powerpoint/2010/main" val="435862925"/>
      </p:ext>
    </p:extLst>
  </p:cSld>
  <p:clrMapOvr>
    <a:masterClrMapping/>
  </p:clrMapOvr>
  <mc:AlternateContent xmlns:mc="http://schemas.openxmlformats.org/markup-compatibility/2006">
    <mc:Choice xmlns=""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 xmlns:a14="http://schemas.microsoft.com/office/drawing/2010/main">
                  <a14:imgLayer r:embed="rId3">
                    <a14:imgEffect>
                      <a14:sharpenSoften amount="-32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771800" y="0"/>
            <a:ext cx="3328983" cy="868346"/>
          </a:xfrm>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b="1" u="sng"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The printing</a:t>
            </a:r>
            <a:endParaRPr lang="ru-RU" b="1" u="sng"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Объект 2"/>
          <p:cNvSpPr>
            <a:spLocks noGrp="1"/>
          </p:cNvSpPr>
          <p:nvPr>
            <p:ph idx="1"/>
          </p:nvPr>
        </p:nvSpPr>
        <p:spPr>
          <a:xfrm>
            <a:off x="683568" y="764704"/>
            <a:ext cx="7715304" cy="5572164"/>
          </a:xfrm>
        </p:spPr>
        <p:txBody>
          <a:bodyPr>
            <a:normAutofit fontScale="62500" lnSpcReduction="20000"/>
          </a:bodyPr>
          <a:lstStyle/>
          <a:p>
            <a:pPr marL="0" indent="0" algn="just">
              <a:buNone/>
            </a:pPr>
            <a:r>
              <a:rPr lang="en-US" sz="4200" dirty="0" smtClean="0"/>
              <a:t>   Printing editions are the most widespread kind of mass media in Russia</a:t>
            </a:r>
            <a:r>
              <a:rPr lang="ru-RU" sz="4200" dirty="0" smtClean="0"/>
              <a:t>. </a:t>
            </a:r>
            <a:r>
              <a:rPr lang="en-US" sz="4200" dirty="0" smtClean="0"/>
              <a:t>By the beginning of 2009  27.425 newspapers had been registered, but not more than 14.000 of them are printed now.</a:t>
            </a:r>
            <a:r>
              <a:rPr lang="ru-RU" sz="4200" dirty="0" smtClean="0"/>
              <a:t> </a:t>
            </a:r>
            <a:r>
              <a:rPr lang="en-US" sz="4200" dirty="0" smtClean="0"/>
              <a:t>Also 20.433 magazines, 787 miscellanies, 1297 anthologies, 1519 bulletins and 214 editions on magnetic media were registered</a:t>
            </a:r>
            <a:r>
              <a:rPr lang="ru-RU" sz="4200" dirty="0" smtClean="0"/>
              <a:t>. </a:t>
            </a:r>
            <a:r>
              <a:rPr lang="en-US" sz="4200" dirty="0" smtClean="0"/>
              <a:t>In 2009  51.725 printing mass media were registered.</a:t>
            </a:r>
            <a:endParaRPr lang="ru-RU" sz="4200" dirty="0" smtClean="0"/>
          </a:p>
          <a:p>
            <a:pPr marL="0" indent="0" algn="just">
              <a:buNone/>
            </a:pPr>
            <a:r>
              <a:rPr lang="en-US" sz="4200" dirty="0" smtClean="0"/>
              <a:t>   The number of readers of national daily newspapers (May-October,2008) is 6.522.200 people, and of national weekly newspapers  is 14.019.200 people.</a:t>
            </a:r>
          </a:p>
          <a:p>
            <a:pPr marL="0" indent="0" algn="just">
              <a:buNone/>
            </a:pPr>
            <a:r>
              <a:rPr lang="en-US" sz="4200" dirty="0" smtClean="0"/>
              <a:t>   The number of readers of different magazines in 2008 was 36.200.000 people</a:t>
            </a:r>
            <a:r>
              <a:rPr lang="ru-RU" sz="4200" dirty="0" smtClean="0"/>
              <a:t>. </a:t>
            </a:r>
            <a:r>
              <a:rPr lang="en-US" sz="4200" dirty="0" smtClean="0"/>
              <a:t>In conclusion we can say that about 62% of population read magazines.</a:t>
            </a:r>
            <a:r>
              <a:rPr lang="ru-RU" sz="4200" dirty="0" smtClean="0"/>
              <a:t> </a:t>
            </a:r>
            <a:r>
              <a:rPr lang="en-US" sz="4200" dirty="0" smtClean="0"/>
              <a:t>Cinema-guides and TV-guides (28,5%), women’s and fashion editions (28,1%) are the most popular among people.</a:t>
            </a:r>
            <a:endParaRPr lang="ru-RU" dirty="0"/>
          </a:p>
        </p:txBody>
      </p:sp>
    </p:spTree>
    <p:extLst>
      <p:ext uri="{BB962C8B-B14F-4D97-AF65-F5344CB8AC3E}">
        <p14:creationId xmlns="" xmlns:p14="http://schemas.microsoft.com/office/powerpoint/2010/main" val="3168226485"/>
      </p:ext>
    </p:extLst>
  </p:cSld>
  <p:clrMapOvr>
    <a:masterClrMapping/>
  </p:clrMapOvr>
  <mc:AlternateContent xmlns:mc="http://schemas.openxmlformats.org/markup-compatibility/2006">
    <mc:Choice xmlns=""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grpId="0" nodeType="afterEffect">
                                  <p:stCondLst>
                                    <p:cond delay="0"/>
                                  </p:stCondLst>
                                  <p:childTnLst>
                                    <p:set>
                                      <p:cBhvr rctx="PPT">
                                        <p:cTn id="6" dur="indefinite"/>
                                        <p:tgtEl>
                                          <p:spTgt spid="2"/>
                                        </p:tgtEl>
                                        <p:attrNameLst>
                                          <p:attrName>style.opacity</p:attrName>
                                        </p:attrNameLst>
                                      </p:cBhvr>
                                      <p:to>
                                        <p:strVal val="0.5"/>
                                      </p:to>
                                    </p:set>
                                    <p:animEffect filter="image" prLst="opacity: 0.5">
                                      <p:cBhvr rctx="IE">
                                        <p:cTn id="7" dur="indefinite"/>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608" y="620688"/>
            <a:ext cx="7024744" cy="1143000"/>
          </a:xfrm>
        </p:spPr>
        <p:txBody>
          <a:bodyPr/>
          <a:lstStyle/>
          <a:p>
            <a:r>
              <a:rPr lang="en-US" b="1" dirty="0" smtClean="0"/>
              <a:t>The radio in Russia</a:t>
            </a:r>
            <a:endParaRPr lang="ru-RU" b="1" dirty="0"/>
          </a:p>
        </p:txBody>
      </p:sp>
      <p:sp>
        <p:nvSpPr>
          <p:cNvPr id="3" name="Объект 2"/>
          <p:cNvSpPr>
            <a:spLocks noGrp="1"/>
          </p:cNvSpPr>
          <p:nvPr>
            <p:ph idx="1"/>
          </p:nvPr>
        </p:nvSpPr>
        <p:spPr>
          <a:xfrm>
            <a:off x="785785" y="1857364"/>
            <a:ext cx="7429552" cy="3114684"/>
          </a:xfrm>
        </p:spPr>
        <p:txBody>
          <a:bodyPr>
            <a:normAutofit/>
          </a:bodyPr>
          <a:lstStyle/>
          <a:p>
            <a:pPr algn="just"/>
            <a:r>
              <a:rPr lang="en-US" dirty="0" smtClean="0"/>
              <a:t>Today there are 1419 broadcasting stations in our country, 292 of them are state.</a:t>
            </a:r>
            <a:endParaRPr lang="ru-RU" dirty="0" smtClean="0"/>
          </a:p>
          <a:p>
            <a:pPr algn="just"/>
            <a:r>
              <a:rPr lang="en-US" dirty="0" smtClean="0"/>
              <a:t>Local broadcasting stations, which are of municipal property, are state as well. The number of such stations is more than 300.</a:t>
            </a:r>
            <a:endParaRPr lang="ru-RU" dirty="0" smtClean="0"/>
          </a:p>
        </p:txBody>
      </p:sp>
      <p:pic>
        <p:nvPicPr>
          <p:cNvPr id="1027" name="Picture 3" descr="I:\настя\документы\Презентации\шаблоны\шаблоны другие\radio1.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6084168" y="3789039"/>
            <a:ext cx="2037728" cy="2626171"/>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635878542"/>
      </p:ext>
    </p:extLst>
  </p:cSld>
  <p:clrMapOvr>
    <a:masterClrMapping/>
  </p:clrMapOvr>
  <mc:AlternateContent xmlns:mc="http://schemas.openxmlformats.org/markup-compatibility/2006">
    <mc:Choice xmlns=""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mph" presetSubtype="0" fill="hold" grpId="0" nodeType="afterEffect">
                                  <p:stCondLst>
                                    <p:cond delay="0"/>
                                  </p:stCondLst>
                                  <p:iterate type="lt">
                                    <p:tmPct val="4000"/>
                                  </p:iterate>
                                  <p:childTnLst>
                                    <p:set>
                                      <p:cBhvr override="childStyle">
                                        <p:cTn id="6" dur="500" fill="hold"/>
                                        <p:tgtEl>
                                          <p:spTgt spid="2"/>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764704"/>
            <a:ext cx="8229600" cy="1143000"/>
          </a:xfrm>
        </p:spPr>
        <p:txBody>
          <a:bodyPr>
            <a:normAutofit fontScale="90000"/>
          </a:bodyPr>
          <a:lstStyle/>
          <a:p>
            <a:r>
              <a:rPr lang="en-US" dirty="0" smtClean="0"/>
              <a:t>The most popular broadcasting stations in Russia:</a:t>
            </a:r>
            <a:endParaRPr lang="ru-RU" dirty="0"/>
          </a:p>
        </p:txBody>
      </p:sp>
      <p:graphicFrame>
        <p:nvGraphicFramePr>
          <p:cNvPr id="5" name="Объект 6"/>
          <p:cNvGraphicFramePr>
            <a:graphicFrameLocks noGrp="1"/>
          </p:cNvGraphicFramePr>
          <p:nvPr>
            <p:ph idx="1"/>
            <p:extLst>
              <p:ext uri="{D42A27DB-BD31-4B8C-83A1-F6EECF244321}">
                <p14:modId xmlns="" xmlns:p14="http://schemas.microsoft.com/office/powerpoint/2010/main" val="4076399569"/>
              </p:ext>
            </p:extLst>
          </p:nvPr>
        </p:nvGraphicFramePr>
        <p:xfrm>
          <a:off x="1187624" y="1628800"/>
          <a:ext cx="7416824" cy="3652391"/>
        </p:xfrm>
        <a:graphic>
          <a:graphicData uri="http://schemas.openxmlformats.org/drawingml/2006/chart">
            <c:chart xmlns:c="http://schemas.openxmlformats.org/drawingml/2006/chart" xmlns:r="http://schemas.openxmlformats.org/officeDocument/2006/relationships" r:id="rId2"/>
          </a:graphicData>
        </a:graphic>
      </p:graphicFrame>
      <p:pic>
        <p:nvPicPr>
          <p:cNvPr id="2050" name="Picture 2" descr="I:\настя\документы\Презентации\шаблоны\шаблоны другие\asustek-internet-radio_large.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27584" y="4468125"/>
            <a:ext cx="2154083" cy="166604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045810614"/>
      </p:ext>
    </p:extLst>
  </p:cSld>
  <p:clrMapOvr>
    <a:masterClrMapping/>
  </p:clrMapOvr>
  <mc:AlternateContent xmlns:mc="http://schemas.openxmlformats.org/markup-compatibility/2006">
    <mc:Choice xmlns=""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mph" presetSubtype="0" fill="hold" grpId="0" nodeType="afterEffect">
                                  <p:stCondLst>
                                    <p:cond delay="0"/>
                                  </p:stCondLst>
                                  <p:iterate type="lt">
                                    <p:tmPct val="4000"/>
                                  </p:iterate>
                                  <p:childTnLst>
                                    <p:set>
                                      <p:cBhvr override="childStyle">
                                        <p:cTn id="6" dur="500" fill="hold"/>
                                        <p:tgtEl>
                                          <p:spTgt spid="2"/>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0759" y="548680"/>
            <a:ext cx="8229600" cy="1066800"/>
          </a:xfrm>
        </p:spPr>
        <p:txBody>
          <a:bodyPr/>
          <a:lstStyle/>
          <a:p>
            <a:r>
              <a:rPr lang="en-US" b="1" dirty="0" smtClean="0"/>
              <a:t>The Internet in Russia</a:t>
            </a:r>
            <a:endParaRPr lang="ru-RU" b="1" dirty="0"/>
          </a:p>
        </p:txBody>
      </p:sp>
      <p:pic>
        <p:nvPicPr>
          <p:cNvPr id="11266"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417639" y="4437112"/>
            <a:ext cx="3096344" cy="205222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3" name="Объект 2"/>
          <p:cNvSpPr>
            <a:spLocks noGrp="1"/>
          </p:cNvSpPr>
          <p:nvPr>
            <p:ph idx="1"/>
          </p:nvPr>
        </p:nvSpPr>
        <p:spPr>
          <a:xfrm>
            <a:off x="823659" y="1412776"/>
            <a:ext cx="7143800" cy="3757626"/>
          </a:xfrm>
        </p:spPr>
        <p:txBody>
          <a:bodyPr>
            <a:normAutofit/>
          </a:bodyPr>
          <a:lstStyle/>
          <a:p>
            <a:pPr marL="0" indent="0" algn="just">
              <a:buNone/>
            </a:pPr>
            <a:r>
              <a:rPr lang="en-US" dirty="0" smtClean="0"/>
              <a:t>It is known that in 2011 the Internet became more popular and profitable than press</a:t>
            </a:r>
            <a:r>
              <a:rPr lang="ru-RU" dirty="0" smtClean="0"/>
              <a:t>. </a:t>
            </a:r>
            <a:r>
              <a:rPr lang="en-US" dirty="0" smtClean="0"/>
              <a:t>From July till October,2011, 10,5 billion </a:t>
            </a:r>
            <a:r>
              <a:rPr lang="en-US" dirty="0" err="1" smtClean="0"/>
              <a:t>roubles</a:t>
            </a:r>
            <a:r>
              <a:rPr lang="en-US" dirty="0" smtClean="0"/>
              <a:t> were invested into the Internet advertisement, and 8,6 billion </a:t>
            </a:r>
            <a:r>
              <a:rPr lang="en-US" dirty="0" err="1" smtClean="0"/>
              <a:t>roubles</a:t>
            </a:r>
            <a:r>
              <a:rPr lang="en-US" dirty="0" smtClean="0"/>
              <a:t> were invested into the press advertisement.</a:t>
            </a:r>
            <a:endParaRPr lang="ru-RU" dirty="0" smtClean="0"/>
          </a:p>
        </p:txBody>
      </p:sp>
    </p:spTree>
    <p:extLst>
      <p:ext uri="{BB962C8B-B14F-4D97-AF65-F5344CB8AC3E}">
        <p14:creationId xmlns="" xmlns:p14="http://schemas.microsoft.com/office/powerpoint/2010/main" val="3460786716"/>
      </p:ext>
    </p:extLst>
  </p:cSld>
  <p:clrMapOvr>
    <a:masterClrMapping/>
  </p:clrMapOvr>
  <mc:AlternateContent xmlns:mc="http://schemas.openxmlformats.org/markup-compatibility/2006">
    <mc:Choice xmlns=""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mph" presetSubtype="2" fill="hold" grpId="0" nodeType="afterEffect">
                                  <p:stCondLst>
                                    <p:cond delay="0"/>
                                  </p:stCondLst>
                                  <p:childTnLst>
                                    <p:animClr clrSpc="rgb" dir="cw">
                                      <p:cBhvr override="childStyle">
                                        <p:cTn id="6" dur="2000" fill="hold"/>
                                        <p:tgtEl>
                                          <p:spTgt spid="2"/>
                                        </p:tgtEl>
                                        <p:attrNameLst>
                                          <p:attrName>style.color</p:attrName>
                                        </p:attrNameLst>
                                      </p:cBhvr>
                                      <p:to>
                                        <a:schemeClr val="accent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 xmlns:a14="http://schemas.microsoft.com/office/drawing/2010/main">
                  <a14:imgLayer r:embed="rId3">
                    <a14:imgEffect>
                      <a14:sharpenSoften amount="-28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a:xfrm>
            <a:off x="714348" y="1428736"/>
            <a:ext cx="7643867" cy="4857784"/>
          </a:xfrm>
        </p:spPr>
        <p:txBody>
          <a:bodyPr>
            <a:normAutofit fontScale="92500" lnSpcReduction="10000"/>
          </a:bodyPr>
          <a:lstStyle/>
          <a:p>
            <a:pPr marL="0" indent="0" algn="just">
              <a:buNone/>
            </a:pPr>
            <a:r>
              <a:rPr lang="en-US" dirty="0" smtClean="0"/>
              <a:t>   </a:t>
            </a:r>
            <a:r>
              <a:rPr lang="en-US" dirty="0" smtClean="0">
                <a:solidFill>
                  <a:schemeClr val="tx2">
                    <a:lumMod val="50000"/>
                  </a:schemeClr>
                </a:solidFill>
              </a:rPr>
              <a:t>According to the surveys, which were held by the American organization </a:t>
            </a:r>
            <a:r>
              <a:rPr lang="en-US" i="1" dirty="0" smtClean="0">
                <a:solidFill>
                  <a:schemeClr val="tx2">
                    <a:lumMod val="50000"/>
                  </a:schemeClr>
                </a:solidFill>
              </a:rPr>
              <a:t>Pew Research Center for the People &amp; the Press</a:t>
            </a:r>
            <a:r>
              <a:rPr lang="en-US" dirty="0" smtClean="0">
                <a:solidFill>
                  <a:schemeClr val="tx2">
                    <a:lumMod val="50000"/>
                  </a:schemeClr>
                </a:solidFill>
              </a:rPr>
              <a:t>, in 2008 the Internet in the USA became more important source of information than daily newspapers</a:t>
            </a:r>
            <a:r>
              <a:rPr lang="ru-RU" dirty="0" smtClean="0">
                <a:solidFill>
                  <a:schemeClr val="tx2">
                    <a:lumMod val="50000"/>
                  </a:schemeClr>
                </a:solidFill>
              </a:rPr>
              <a:t>. </a:t>
            </a:r>
            <a:r>
              <a:rPr lang="en-US" dirty="0" smtClean="0">
                <a:solidFill>
                  <a:schemeClr val="tx2">
                    <a:lumMod val="50000"/>
                  </a:schemeClr>
                </a:solidFill>
              </a:rPr>
              <a:t>About 40% of people informed that they used the Internet to get news</a:t>
            </a:r>
            <a:r>
              <a:rPr lang="ru-RU" dirty="0" smtClean="0">
                <a:solidFill>
                  <a:schemeClr val="tx2">
                    <a:lumMod val="50000"/>
                  </a:schemeClr>
                </a:solidFill>
              </a:rPr>
              <a:t>. </a:t>
            </a:r>
            <a:r>
              <a:rPr lang="en-US" dirty="0" smtClean="0">
                <a:solidFill>
                  <a:schemeClr val="tx2">
                    <a:lumMod val="50000"/>
                  </a:schemeClr>
                </a:solidFill>
              </a:rPr>
              <a:t>Only 35% of people read newspapers</a:t>
            </a:r>
            <a:r>
              <a:rPr lang="ru-RU" dirty="0" smtClean="0">
                <a:solidFill>
                  <a:schemeClr val="tx2">
                    <a:lumMod val="50000"/>
                  </a:schemeClr>
                </a:solidFill>
              </a:rPr>
              <a:t>. </a:t>
            </a:r>
            <a:r>
              <a:rPr lang="en-US" dirty="0" smtClean="0">
                <a:solidFill>
                  <a:schemeClr val="tx2">
                    <a:lumMod val="50000"/>
                  </a:schemeClr>
                </a:solidFill>
              </a:rPr>
              <a:t>Nevertheless, the television was the most popular source of the news: about 70% of people informed that they watched the news on TV.</a:t>
            </a:r>
            <a:endParaRPr lang="ru-RU" dirty="0">
              <a:solidFill>
                <a:schemeClr val="tx2">
                  <a:lumMod val="50000"/>
                </a:schemeClr>
              </a:solidFill>
            </a:endParaRPr>
          </a:p>
        </p:txBody>
      </p:sp>
      <p:sp>
        <p:nvSpPr>
          <p:cNvPr id="2" name="Заголовок 1"/>
          <p:cNvSpPr>
            <a:spLocks noGrp="1"/>
          </p:cNvSpPr>
          <p:nvPr>
            <p:ph type="title"/>
          </p:nvPr>
        </p:nvSpPr>
        <p:spPr>
          <a:scene3d>
            <a:camera prst="orthographicFront"/>
            <a:lightRig rig="threePt" dir="t"/>
          </a:scene3d>
          <a:sp3d>
            <a:bevelT w="114300" prst="artDeco"/>
          </a:sp3d>
        </p:spPr>
        <p:txBody>
          <a:bodyPr>
            <a:normAutofit/>
          </a:bodyPr>
          <a:lstStyle/>
          <a:p>
            <a:r>
              <a:rPr lang="en-US" b="1" dirty="0" smtClean="0">
                <a:ln w="12700">
                  <a:solidFill>
                    <a:schemeClr val="tx1">
                      <a:lumMod val="95000"/>
                      <a:lumOff val="5000"/>
                    </a:schemeClr>
                  </a:solidFill>
                  <a:prstDash val="solid"/>
                </a:ln>
                <a:solidFill>
                  <a:schemeClr val="accent2"/>
                </a:solidFill>
                <a:effectLst>
                  <a:outerShdw blurRad="41275" dist="20320" dir="1800000" algn="tl" rotWithShape="0">
                    <a:srgbClr val="000000">
                      <a:alpha val="40000"/>
                    </a:srgbClr>
                  </a:outerShdw>
                </a:effectLst>
              </a:rPr>
              <a:t>The mass media in the USA</a:t>
            </a:r>
            <a:endParaRPr lang="ru-RU" b="1" dirty="0">
              <a:ln w="12700">
                <a:solidFill>
                  <a:schemeClr val="tx1">
                    <a:lumMod val="95000"/>
                    <a:lumOff val="5000"/>
                  </a:schemeClr>
                </a:solidFill>
                <a:prstDash val="solid"/>
              </a:ln>
              <a:solidFill>
                <a:schemeClr val="accent2"/>
              </a:solidFill>
              <a:effectLst>
                <a:outerShdw blurRad="41275" dist="20320" dir="1800000" algn="tl" rotWithShape="0">
                  <a:srgbClr val="000000">
                    <a:alpha val="40000"/>
                  </a:srgbClr>
                </a:outerShdw>
              </a:effectLst>
            </a:endParaRPr>
          </a:p>
        </p:txBody>
      </p:sp>
    </p:spTree>
    <p:extLst>
      <p:ext uri="{BB962C8B-B14F-4D97-AF65-F5344CB8AC3E}">
        <p14:creationId xmlns="" xmlns:p14="http://schemas.microsoft.com/office/powerpoint/2010/main" val="3138391076"/>
      </p:ext>
    </p:extLst>
  </p:cSld>
  <p:clrMapOvr>
    <a:masterClrMapping/>
  </p:clrMapOvr>
  <mc:AlternateContent xmlns:mc="http://schemas.openxmlformats.org/markup-compatibility/2006">
    <mc:Choice xmlns=""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mph" presetSubtype="0" fill="hold" grpId="0" nodeType="afterEffect">
                                  <p:stCondLst>
                                    <p:cond delay="0"/>
                                  </p:stCondLst>
                                  <p:iterate type="lt">
                                    <p:tmPct val="4000"/>
                                  </p:iterate>
                                  <p:childTnLst>
                                    <p:set>
                                      <p:cBhvr override="childStyle">
                                        <p:cTn id="6" dur="500" fill="hold"/>
                                        <p:tgtEl>
                                          <p:spTgt spid="2"/>
                                        </p:tgtEl>
                                        <p:attrNameLst>
                                          <p:attrName>style.color</p:attrName>
                                        </p:attrNameLst>
                                      </p:cBhvr>
                                      <p:to>
                                        <p:clrVal>
                                          <a:schemeClr val="accent2"/>
                                        </p:clrVal>
                                      </p:to>
                                    </p:set>
                                    <p:set>
                                      <p:cBhvr>
                                        <p:cTn id="7" dur="500" fill="hold"/>
                                        <p:tgtEl>
                                          <p:spTgt spid="2"/>
                                        </p:tgtEl>
                                        <p:attrNameLst>
                                          <p:attrName>fillcolor</p:attrName>
                                        </p:attrNameLst>
                                      </p:cBhvr>
                                      <p:to>
                                        <p:clrVal>
                                          <a:schemeClr val="accent2"/>
                                        </p:clrVal>
                                      </p:to>
                                    </p:set>
                                    <p:set>
                                      <p:cBhvr>
                                        <p:cTn id="8" dur="500"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00101" y="3929067"/>
            <a:ext cx="7686700" cy="2197097"/>
          </a:xfrm>
        </p:spPr>
        <p:txBody>
          <a:bodyPr/>
          <a:lstStyle/>
          <a:p>
            <a:pPr marL="0" indent="0">
              <a:buNone/>
            </a:pPr>
            <a:r>
              <a:rPr lang="en-US" dirty="0" smtClean="0"/>
              <a:t>“Muscle force and energy haven’t got</a:t>
            </a:r>
            <a:r>
              <a:rPr lang="ru-RU" dirty="0" smtClean="0"/>
              <a:t> </a:t>
            </a:r>
            <a:r>
              <a:rPr lang="en-US" dirty="0" smtClean="0"/>
              <a:t>the </a:t>
            </a:r>
          </a:p>
          <a:p>
            <a:pPr marL="0" indent="0">
              <a:buNone/>
            </a:pPr>
            <a:r>
              <a:rPr lang="en-US" dirty="0" smtClean="0"/>
              <a:t>main meaning already, but information has.”</a:t>
            </a:r>
            <a:r>
              <a:rPr lang="ru-RU" dirty="0" smtClean="0"/>
              <a:t>                                    </a:t>
            </a:r>
            <a:r>
              <a:rPr lang="en-US" dirty="0" smtClean="0"/>
              <a:t>          </a:t>
            </a:r>
            <a:endParaRPr lang="ru-RU" dirty="0" smtClean="0"/>
          </a:p>
          <a:p>
            <a:pPr>
              <a:buNone/>
            </a:pPr>
            <a:r>
              <a:rPr lang="en-US" dirty="0" smtClean="0"/>
              <a:t>                                                                  D. Bell</a:t>
            </a:r>
            <a:endParaRPr lang="ru-RU" dirty="0" smtClean="0"/>
          </a:p>
        </p:txBody>
      </p:sp>
      <p:sp>
        <p:nvSpPr>
          <p:cNvPr id="4" name="Прямоугольник 3"/>
          <p:cNvSpPr/>
          <p:nvPr/>
        </p:nvSpPr>
        <p:spPr>
          <a:xfrm>
            <a:off x="0" y="1357300"/>
            <a:ext cx="9144000" cy="1323439"/>
          </a:xfrm>
          <a:prstGeom prst="rect">
            <a:avLst/>
          </a:prstGeom>
        </p:spPr>
        <p:txBody>
          <a:bodyPr wrap="square">
            <a:spAutoFit/>
          </a:bodyPr>
          <a:lstStyle/>
          <a:p>
            <a:pPr algn="ctr"/>
            <a:r>
              <a:rPr lang="en-US" sz="8000" b="1" dirty="0" smtClean="0"/>
              <a:t>Mass Media</a:t>
            </a:r>
            <a:endParaRPr lang="ru-RU" sz="8000" dirty="0"/>
          </a:p>
        </p:txBody>
      </p:sp>
    </p:spTree>
    <p:custDataLst>
      <p:tags r:id="rId1"/>
    </p:custDataLst>
    <p:extLst>
      <p:ext uri="{BB962C8B-B14F-4D97-AF65-F5344CB8AC3E}">
        <p14:creationId xmlns="" xmlns:p14="http://schemas.microsoft.com/office/powerpoint/2010/main" val="2418195410"/>
      </p:ext>
    </p:extLst>
  </p:cSld>
  <p:clrMapOvr>
    <a:masterClrMapping/>
  </p:clrMapOvr>
  <mc:AlternateContent xmlns:mc="http://schemas.openxmlformats.org/markup-compatibility/2006">
    <mc:Choice xmlns="" xmlns:p14="http://schemas.microsoft.com/office/powerpoint/2010/main" Requires="p14">
      <p:transition spd="slow" p14:dur="125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mph" presetSubtype="0" fill="hold" nodeType="afterEffect">
                                  <p:stCondLst>
                                    <p:cond delay="0"/>
                                  </p:stCondLst>
                                  <p:childTnLst>
                                    <p:animClr clrSpc="hsl" dir="cw">
                                      <p:cBhvr override="childStyle">
                                        <p:cTn id="6" dur="500" fill="hold"/>
                                        <p:tgtEl>
                                          <p:spTgt spid="4">
                                            <p:txEl>
                                              <p:pRg st="0" end="0"/>
                                            </p:txEl>
                                          </p:spTgt>
                                        </p:tgtEl>
                                        <p:attrNameLst>
                                          <p:attrName>style.color</p:attrName>
                                        </p:attrNameLst>
                                      </p:cBhvr>
                                      <p:by>
                                        <p:hsl h="0" s="-12549" l="-25098"/>
                                      </p:by>
                                    </p:animClr>
                                    <p:animClr clrSpc="hsl" dir="cw">
                                      <p:cBhvr>
                                        <p:cTn id="7" dur="500" fill="hold"/>
                                        <p:tgtEl>
                                          <p:spTgt spid="4">
                                            <p:txEl>
                                              <p:pRg st="0" end="0"/>
                                            </p:txEl>
                                          </p:spTgt>
                                        </p:tgtEl>
                                        <p:attrNameLst>
                                          <p:attrName>fillcolor</p:attrName>
                                        </p:attrNameLst>
                                      </p:cBhvr>
                                      <p:by>
                                        <p:hsl h="0" s="-12549" l="-25098"/>
                                      </p:by>
                                    </p:animClr>
                                    <p:animClr clrSpc="hsl" dir="cw">
                                      <p:cBhvr>
                                        <p:cTn id="8" dur="500" fill="hold"/>
                                        <p:tgtEl>
                                          <p:spTgt spid="4">
                                            <p:txEl>
                                              <p:pRg st="0" end="0"/>
                                            </p:txEl>
                                          </p:spTgt>
                                        </p:tgtEl>
                                        <p:attrNameLst>
                                          <p:attrName>stroke.color</p:attrName>
                                        </p:attrNameLst>
                                      </p:cBhvr>
                                      <p:by>
                                        <p:hsl h="0" s="-12549" l="-25098"/>
                                      </p:by>
                                    </p:animClr>
                                    <p:set>
                                      <p:cBhvr>
                                        <p:cTn id="9" dur="500" fill="hold"/>
                                        <p:tgtEl>
                                          <p:spTgt spid="4">
                                            <p:txEl>
                                              <p:pRg st="0" end="0"/>
                                            </p:txEl>
                                          </p:spTgt>
                                        </p:tgtEl>
                                        <p:attrNameLst>
                                          <p:attrName>fill.type</p:attrName>
                                        </p:attrNameLst>
                                      </p:cBhvr>
                                      <p:to>
                                        <p:strVal val="solid"/>
                                      </p:to>
                                    </p:set>
                                  </p:childTnLst>
                                </p:cTn>
                              </p:par>
                              <p:par>
                                <p:cTn id="10" presetID="16" presetClass="emph" presetSubtype="0" fill="hold" nodeType="withEffect">
                                  <p:stCondLst>
                                    <p:cond delay="0"/>
                                  </p:stCondLst>
                                  <p:iterate type="lt">
                                    <p:tmPct val="4000"/>
                                  </p:iterate>
                                  <p:childTnLst>
                                    <p:set>
                                      <p:cBhvr override="childStyle">
                                        <p:cTn id="11" dur="500" fill="hold"/>
                                        <p:tgtEl>
                                          <p:spTgt spid="3">
                                            <p:txEl>
                                              <p:pRg st="0" end="0"/>
                                            </p:txEl>
                                          </p:spTgt>
                                        </p:tgtEl>
                                        <p:attrNameLst>
                                          <p:attrName>style.color</p:attrName>
                                        </p:attrNameLst>
                                      </p:cBhvr>
                                      <p:to>
                                        <p:clrVal>
                                          <a:schemeClr val="accent2"/>
                                        </p:clrVal>
                                      </p:to>
                                    </p:set>
                                    <p:set>
                                      <p:cBhvr>
                                        <p:cTn id="12" dur="500" fill="hold"/>
                                        <p:tgtEl>
                                          <p:spTgt spid="3">
                                            <p:txEl>
                                              <p:pRg st="0" end="0"/>
                                            </p:txEl>
                                          </p:spTgt>
                                        </p:tgtEl>
                                        <p:attrNameLst>
                                          <p:attrName>fillcolor</p:attrName>
                                        </p:attrNameLst>
                                      </p:cBhvr>
                                      <p:to>
                                        <p:clrVal>
                                          <a:schemeClr val="accent2"/>
                                        </p:clrVal>
                                      </p:to>
                                    </p:set>
                                    <p:set>
                                      <p:cBhvr>
                                        <p:cTn id="13" dur="500" fill="hold"/>
                                        <p:tgtEl>
                                          <p:spTgt spid="3">
                                            <p:txEl>
                                              <p:pRg st="0" end="0"/>
                                            </p:txEl>
                                          </p:spTgt>
                                        </p:tgtEl>
                                        <p:attrNameLst>
                                          <p:attrName>fill.type</p:attrName>
                                        </p:attrNameLst>
                                      </p:cBhvr>
                                      <p:to>
                                        <p:strVal val="solid"/>
                                      </p:to>
                                    </p:set>
                                  </p:childTnLst>
                                </p:cTn>
                              </p:par>
                              <p:par>
                                <p:cTn id="14" presetID="16" presetClass="emph" presetSubtype="0" fill="hold" nodeType="withEffect">
                                  <p:stCondLst>
                                    <p:cond delay="0"/>
                                  </p:stCondLst>
                                  <p:iterate type="lt">
                                    <p:tmPct val="4000"/>
                                  </p:iterate>
                                  <p:childTnLst>
                                    <p:set>
                                      <p:cBhvr override="childStyle">
                                        <p:cTn id="15" dur="500" fill="hold"/>
                                        <p:tgtEl>
                                          <p:spTgt spid="3">
                                            <p:txEl>
                                              <p:pRg st="1" end="1"/>
                                            </p:txEl>
                                          </p:spTgt>
                                        </p:tgtEl>
                                        <p:attrNameLst>
                                          <p:attrName>style.color</p:attrName>
                                        </p:attrNameLst>
                                      </p:cBhvr>
                                      <p:to>
                                        <p:clrVal>
                                          <a:schemeClr val="accent2"/>
                                        </p:clrVal>
                                      </p:to>
                                    </p:set>
                                    <p:set>
                                      <p:cBhvr>
                                        <p:cTn id="16" dur="500" fill="hold"/>
                                        <p:tgtEl>
                                          <p:spTgt spid="3">
                                            <p:txEl>
                                              <p:pRg st="1" end="1"/>
                                            </p:txEl>
                                          </p:spTgt>
                                        </p:tgtEl>
                                        <p:attrNameLst>
                                          <p:attrName>fillcolor</p:attrName>
                                        </p:attrNameLst>
                                      </p:cBhvr>
                                      <p:to>
                                        <p:clrVal>
                                          <a:schemeClr val="accent2"/>
                                        </p:clrVal>
                                      </p:to>
                                    </p:set>
                                    <p:set>
                                      <p:cBhvr>
                                        <p:cTn id="17" dur="500" fill="hold"/>
                                        <p:tgtEl>
                                          <p:spTgt spid="3">
                                            <p:txEl>
                                              <p:pRg st="1" end="1"/>
                                            </p:txEl>
                                          </p:spTgt>
                                        </p:tgtEl>
                                        <p:attrNameLst>
                                          <p:attrName>fill.type</p:attrName>
                                        </p:attrNameLst>
                                      </p:cBhvr>
                                      <p:to>
                                        <p:strVal val="solid"/>
                                      </p:to>
                                    </p:set>
                                  </p:childTnLst>
                                </p:cTn>
                              </p:par>
                              <p:par>
                                <p:cTn id="18" presetID="16" presetClass="emph" presetSubtype="0" fill="hold" nodeType="withEffect">
                                  <p:stCondLst>
                                    <p:cond delay="0"/>
                                  </p:stCondLst>
                                  <p:iterate type="lt">
                                    <p:tmPct val="4000"/>
                                  </p:iterate>
                                  <p:childTnLst>
                                    <p:set>
                                      <p:cBhvr override="childStyle">
                                        <p:cTn id="19" dur="500" fill="hold"/>
                                        <p:tgtEl>
                                          <p:spTgt spid="3">
                                            <p:txEl>
                                              <p:pRg st="2" end="2"/>
                                            </p:txEl>
                                          </p:spTgt>
                                        </p:tgtEl>
                                        <p:attrNameLst>
                                          <p:attrName>style.color</p:attrName>
                                        </p:attrNameLst>
                                      </p:cBhvr>
                                      <p:to>
                                        <p:clrVal>
                                          <a:schemeClr val="accent2"/>
                                        </p:clrVal>
                                      </p:to>
                                    </p:set>
                                    <p:set>
                                      <p:cBhvr>
                                        <p:cTn id="20" dur="500" fill="hold"/>
                                        <p:tgtEl>
                                          <p:spTgt spid="3">
                                            <p:txEl>
                                              <p:pRg st="2" end="2"/>
                                            </p:txEl>
                                          </p:spTgt>
                                        </p:tgtEl>
                                        <p:attrNameLst>
                                          <p:attrName>fillcolor</p:attrName>
                                        </p:attrNameLst>
                                      </p:cBhvr>
                                      <p:to>
                                        <p:clrVal>
                                          <a:schemeClr val="accent2"/>
                                        </p:clrVal>
                                      </p:to>
                                    </p:set>
                                    <p:set>
                                      <p:cBhvr>
                                        <p:cTn id="21" dur="500" fill="hold"/>
                                        <p:tgtEl>
                                          <p:spTgt spid="3">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ln>
                  <a:solidFill>
                    <a:schemeClr val="tx1">
                      <a:lumMod val="95000"/>
                      <a:lumOff val="5000"/>
                    </a:schemeClr>
                  </a:solidFill>
                </a:ln>
                <a:solidFill>
                  <a:schemeClr val="accent3">
                    <a:lumMod val="75000"/>
                  </a:schemeClr>
                </a:solidFill>
              </a:rPr>
              <a:t>The television in the USA</a:t>
            </a:r>
            <a:endParaRPr lang="ru-RU" b="1" dirty="0">
              <a:ln>
                <a:solidFill>
                  <a:schemeClr val="tx1">
                    <a:lumMod val="95000"/>
                    <a:lumOff val="5000"/>
                  </a:schemeClr>
                </a:solidFill>
              </a:ln>
              <a:solidFill>
                <a:schemeClr val="accent3">
                  <a:lumMod val="75000"/>
                </a:schemeClr>
              </a:solidFill>
            </a:endParaRPr>
          </a:p>
        </p:txBody>
      </p:sp>
      <p:sp>
        <p:nvSpPr>
          <p:cNvPr id="3" name="Объект 2"/>
          <p:cNvSpPr>
            <a:spLocks noGrp="1"/>
          </p:cNvSpPr>
          <p:nvPr>
            <p:ph idx="1"/>
          </p:nvPr>
        </p:nvSpPr>
        <p:spPr>
          <a:xfrm>
            <a:off x="857225" y="1600202"/>
            <a:ext cx="7286676" cy="3471874"/>
          </a:xfrm>
        </p:spPr>
        <p:txBody>
          <a:bodyPr>
            <a:normAutofit/>
          </a:bodyPr>
          <a:lstStyle/>
          <a:p>
            <a:pPr marL="0" indent="0" algn="just">
              <a:buNone/>
            </a:pPr>
            <a:r>
              <a:rPr lang="en-US" dirty="0" smtClean="0"/>
              <a:t>   </a:t>
            </a:r>
            <a:r>
              <a:rPr lang="en-US" dirty="0" smtClean="0">
                <a:solidFill>
                  <a:schemeClr val="accent3">
                    <a:lumMod val="50000"/>
                  </a:schemeClr>
                </a:solidFill>
              </a:rPr>
              <a:t>The television is one of the main kind of mass media in the USA</a:t>
            </a:r>
            <a:r>
              <a:rPr lang="ru-RU" dirty="0" smtClean="0">
                <a:solidFill>
                  <a:schemeClr val="accent3">
                    <a:lumMod val="50000"/>
                  </a:schemeClr>
                </a:solidFill>
              </a:rPr>
              <a:t>. </a:t>
            </a:r>
            <a:r>
              <a:rPr lang="en-US" dirty="0" smtClean="0">
                <a:solidFill>
                  <a:schemeClr val="accent3">
                    <a:lumMod val="50000"/>
                  </a:schemeClr>
                </a:solidFill>
              </a:rPr>
              <a:t>99% of American homes have got one TV set, and the majority of them have got more than that. </a:t>
            </a:r>
          </a:p>
          <a:p>
            <a:pPr marL="0" indent="0" algn="just">
              <a:buNone/>
            </a:pPr>
            <a:r>
              <a:rPr lang="en-US" dirty="0" smtClean="0">
                <a:solidFill>
                  <a:schemeClr val="accent3">
                    <a:lumMod val="50000"/>
                  </a:schemeClr>
                </a:solidFill>
              </a:rPr>
              <a:t>   NBC, CBS, ABC, Fox and CW are the biggest broadcasting networks.</a:t>
            </a:r>
            <a:endParaRPr lang="ru-RU" dirty="0">
              <a:solidFill>
                <a:schemeClr val="accent3">
                  <a:lumMod val="50000"/>
                </a:schemeClr>
              </a:solidFill>
            </a:endParaRPr>
          </a:p>
        </p:txBody>
      </p:sp>
    </p:spTree>
    <p:extLst>
      <p:ext uri="{BB962C8B-B14F-4D97-AF65-F5344CB8AC3E}">
        <p14:creationId xmlns="" xmlns:p14="http://schemas.microsoft.com/office/powerpoint/2010/main" val="3990124901"/>
      </p:ext>
    </p:extLst>
  </p:cSld>
  <p:clrMapOvr>
    <a:masterClrMapping/>
  </p:clrMapOvr>
  <mc:AlternateContent xmlns:mc="http://schemas.openxmlformats.org/markup-compatibility/2006">
    <mc:Choice xmlns=""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mph" presetSubtype="0" fill="hold" grpId="0" nodeType="afterEffect">
                                  <p:stCondLst>
                                    <p:cond delay="0"/>
                                  </p:stCondLst>
                                  <p:childTnLst>
                                    <p:animClr clrSpc="hsl" dir="cw">
                                      <p:cBhvr override="childStyle">
                                        <p:cTn id="6" dur="500" fill="hold"/>
                                        <p:tgtEl>
                                          <p:spTgt spid="2"/>
                                        </p:tgtEl>
                                        <p:attrNameLst>
                                          <p:attrName>style.color</p:attrName>
                                        </p:attrNameLst>
                                      </p:cBhvr>
                                      <p:by>
                                        <p:hsl h="0" s="-12549" l="-25098"/>
                                      </p:by>
                                    </p:animClr>
                                    <p:animClr clrSpc="hsl" dir="cw">
                                      <p:cBhvr>
                                        <p:cTn id="7" dur="500" fill="hold"/>
                                        <p:tgtEl>
                                          <p:spTgt spid="2"/>
                                        </p:tgtEl>
                                        <p:attrNameLst>
                                          <p:attrName>fillcolor</p:attrName>
                                        </p:attrNameLst>
                                      </p:cBhvr>
                                      <p:by>
                                        <p:hsl h="0" s="-12549" l="-25098"/>
                                      </p:by>
                                    </p:animClr>
                                    <p:animClr clrSpc="hsl" dir="cw">
                                      <p:cBhvr>
                                        <p:cTn id="8" dur="500" fill="hold"/>
                                        <p:tgtEl>
                                          <p:spTgt spid="2"/>
                                        </p:tgtEl>
                                        <p:attrNameLst>
                                          <p:attrName>stroke.color</p:attrName>
                                        </p:attrNameLst>
                                      </p:cBhvr>
                                      <p:by>
                                        <p:hsl h="0" s="-12549" l="-25098"/>
                                      </p:by>
                                    </p:animClr>
                                    <p:set>
                                      <p:cBhvr>
                                        <p:cTn id="9" dur="500"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9"/>
            <a:ext cx="8229600" cy="868346"/>
          </a:xfrm>
        </p:spPr>
        <p:txBody>
          <a:bodyPr>
            <a:scene3d>
              <a:camera prst="orthographicFront"/>
              <a:lightRig rig="threePt" dir="t"/>
            </a:scene3d>
            <a:sp3d extrusionH="57150">
              <a:bevelT w="38100" h="38100" prst="slope"/>
            </a:sp3d>
          </a:bodyPr>
          <a:lstStyle/>
          <a:p>
            <a:r>
              <a:rPr lang="en-US" b="1" dirty="0" smtClean="0">
                <a:solidFill>
                  <a:schemeClr val="accent5">
                    <a:lumMod val="50000"/>
                  </a:schemeClr>
                </a:solidFill>
                <a:effectLst>
                  <a:glow rad="228600">
                    <a:schemeClr val="accent6">
                      <a:satMod val="175000"/>
                      <a:alpha val="40000"/>
                    </a:schemeClr>
                  </a:glow>
                </a:effectLst>
              </a:rPr>
              <a:t>The printing in the USA</a:t>
            </a:r>
            <a:endParaRPr lang="ru-RU" b="1" dirty="0">
              <a:solidFill>
                <a:schemeClr val="accent5">
                  <a:lumMod val="50000"/>
                </a:schemeClr>
              </a:solidFill>
              <a:effectLst>
                <a:glow rad="228600">
                  <a:schemeClr val="accent6">
                    <a:satMod val="175000"/>
                    <a:alpha val="40000"/>
                  </a:schemeClr>
                </a:glow>
              </a:effectLst>
            </a:endParaRPr>
          </a:p>
        </p:txBody>
      </p:sp>
      <p:sp>
        <p:nvSpPr>
          <p:cNvPr id="3" name="Объект 2"/>
          <p:cNvSpPr>
            <a:spLocks noGrp="1"/>
          </p:cNvSpPr>
          <p:nvPr>
            <p:ph idx="1"/>
          </p:nvPr>
        </p:nvSpPr>
        <p:spPr>
          <a:xfrm>
            <a:off x="827584" y="980728"/>
            <a:ext cx="8715436" cy="5543576"/>
          </a:xfrm>
        </p:spPr>
        <p:txBody>
          <a:bodyPr>
            <a:normAutofit fontScale="47500" lnSpcReduction="20000"/>
          </a:bodyPr>
          <a:lstStyle/>
          <a:p>
            <a:pPr marL="0" indent="0">
              <a:buNone/>
            </a:pPr>
            <a:r>
              <a:rPr lang="ru-RU" dirty="0" smtClean="0"/>
              <a:t> </a:t>
            </a:r>
            <a:r>
              <a:rPr lang="en-US" sz="8600" i="1" dirty="0" smtClean="0">
                <a:solidFill>
                  <a:schemeClr val="accent1">
                    <a:lumMod val="50000"/>
                  </a:schemeClr>
                </a:solidFill>
                <a:effectLst>
                  <a:outerShdw blurRad="38100" dist="38100" dir="2700000" algn="tl">
                    <a:srgbClr val="000000">
                      <a:alpha val="43137"/>
                    </a:srgbClr>
                  </a:outerShdw>
                </a:effectLst>
              </a:rPr>
              <a:t>Printing editions</a:t>
            </a:r>
            <a:r>
              <a:rPr lang="ru-RU" sz="8600" i="1" dirty="0" smtClean="0">
                <a:solidFill>
                  <a:schemeClr val="accent1">
                    <a:lumMod val="50000"/>
                  </a:schemeClr>
                </a:solidFill>
                <a:effectLst>
                  <a:outerShdw blurRad="38100" dist="38100" dir="2700000" algn="tl">
                    <a:srgbClr val="000000">
                      <a:alpha val="43137"/>
                    </a:srgbClr>
                  </a:outerShdw>
                </a:effectLst>
              </a:rPr>
              <a:t>:</a:t>
            </a:r>
            <a:endParaRPr lang="ru-RU" sz="4600" i="1" dirty="0" smtClean="0">
              <a:solidFill>
                <a:schemeClr val="accent1">
                  <a:lumMod val="50000"/>
                </a:schemeClr>
              </a:solidFill>
              <a:effectLst>
                <a:outerShdw blurRad="38100" dist="38100" dir="2700000" algn="tl">
                  <a:srgbClr val="000000">
                    <a:alpha val="43137"/>
                  </a:srgbClr>
                </a:outerShdw>
              </a:effectLst>
            </a:endParaRPr>
          </a:p>
          <a:p>
            <a:pPr>
              <a:buBlip>
                <a:blip r:embed="rId3"/>
              </a:buBlip>
            </a:pPr>
            <a:r>
              <a:rPr lang="ru-RU" sz="6000" dirty="0" smtClean="0"/>
              <a:t>"</a:t>
            </a:r>
            <a:r>
              <a:rPr lang="en-US" sz="6000" dirty="0" smtClean="0"/>
              <a:t>Washington Post</a:t>
            </a:r>
            <a:r>
              <a:rPr lang="ru-RU" sz="6000" dirty="0" smtClean="0"/>
              <a:t>" </a:t>
            </a:r>
          </a:p>
          <a:p>
            <a:pPr>
              <a:buBlip>
                <a:blip r:embed="rId3"/>
              </a:buBlip>
            </a:pPr>
            <a:r>
              <a:rPr lang="ru-RU" sz="6000" dirty="0" smtClean="0"/>
              <a:t>"</a:t>
            </a:r>
            <a:r>
              <a:rPr lang="en-US" sz="6000" dirty="0"/>
              <a:t>The New York </a:t>
            </a:r>
            <a:r>
              <a:rPr lang="en-US" sz="6000" dirty="0" smtClean="0"/>
              <a:t>Times</a:t>
            </a:r>
            <a:r>
              <a:rPr lang="ru-RU" sz="6000" dirty="0" smtClean="0"/>
              <a:t>"</a:t>
            </a:r>
          </a:p>
          <a:p>
            <a:pPr>
              <a:buBlip>
                <a:blip r:embed="rId3"/>
              </a:buBlip>
            </a:pPr>
            <a:r>
              <a:rPr lang="ru-RU" sz="6000" dirty="0" smtClean="0"/>
              <a:t>"</a:t>
            </a:r>
            <a:r>
              <a:rPr lang="en-US" sz="6000" dirty="0"/>
              <a:t>The Christian Science </a:t>
            </a:r>
            <a:r>
              <a:rPr lang="en-US" sz="6000" dirty="0" smtClean="0"/>
              <a:t>Monitor</a:t>
            </a:r>
            <a:r>
              <a:rPr lang="ru-RU" sz="6000" dirty="0" smtClean="0"/>
              <a:t>"</a:t>
            </a:r>
          </a:p>
          <a:p>
            <a:pPr>
              <a:buBlip>
                <a:blip r:embed="rId3"/>
              </a:buBlip>
            </a:pPr>
            <a:r>
              <a:rPr lang="ru-RU" sz="6000" dirty="0" smtClean="0"/>
              <a:t>"</a:t>
            </a:r>
            <a:r>
              <a:rPr lang="en-US" sz="6000" dirty="0"/>
              <a:t>The Wall Street </a:t>
            </a:r>
            <a:r>
              <a:rPr lang="en-US" sz="6000" dirty="0" smtClean="0"/>
              <a:t>Journal</a:t>
            </a:r>
            <a:r>
              <a:rPr lang="ru-RU" sz="6000" dirty="0" smtClean="0"/>
              <a:t>" </a:t>
            </a:r>
          </a:p>
          <a:p>
            <a:pPr>
              <a:buBlip>
                <a:blip r:embed="rId3"/>
              </a:buBlip>
            </a:pPr>
            <a:r>
              <a:rPr lang="ru-RU" sz="6000" dirty="0" smtClean="0"/>
              <a:t>"</a:t>
            </a:r>
            <a:r>
              <a:rPr lang="en-US" sz="6000" dirty="0"/>
              <a:t>The Los Angeles Times</a:t>
            </a:r>
            <a:r>
              <a:rPr lang="ru-RU" sz="6000" dirty="0" smtClean="0"/>
              <a:t>" </a:t>
            </a:r>
          </a:p>
          <a:p>
            <a:pPr>
              <a:buBlip>
                <a:blip r:embed="rId3"/>
              </a:buBlip>
            </a:pPr>
            <a:r>
              <a:rPr lang="ru-RU" sz="6000" dirty="0" smtClean="0"/>
              <a:t>"</a:t>
            </a:r>
            <a:r>
              <a:rPr lang="en-US" sz="6000" dirty="0"/>
              <a:t>The Boston </a:t>
            </a:r>
            <a:r>
              <a:rPr lang="en-US" sz="6000" dirty="0" smtClean="0"/>
              <a:t>Globe</a:t>
            </a:r>
            <a:r>
              <a:rPr lang="ru-RU" sz="6000" dirty="0" smtClean="0"/>
              <a:t>" </a:t>
            </a:r>
          </a:p>
          <a:p>
            <a:pPr>
              <a:buBlip>
                <a:blip r:embed="rId3"/>
              </a:buBlip>
            </a:pPr>
            <a:r>
              <a:rPr lang="ru-RU" sz="6000" dirty="0" smtClean="0"/>
              <a:t>"</a:t>
            </a:r>
            <a:r>
              <a:rPr lang="en-US" sz="6000" dirty="0"/>
              <a:t>The New York Post</a:t>
            </a:r>
            <a:r>
              <a:rPr lang="ru-RU" sz="6000" dirty="0" smtClean="0"/>
              <a:t>" </a:t>
            </a:r>
          </a:p>
          <a:p>
            <a:pPr>
              <a:buBlip>
                <a:blip r:embed="rId3"/>
              </a:buBlip>
            </a:pPr>
            <a:r>
              <a:rPr lang="ru-RU" sz="6000" dirty="0" smtClean="0"/>
              <a:t>"</a:t>
            </a:r>
            <a:r>
              <a:rPr lang="en-US" sz="6000" dirty="0"/>
              <a:t>Philadelphia Inquirer</a:t>
            </a:r>
            <a:r>
              <a:rPr lang="ru-RU" sz="6000" dirty="0" smtClean="0"/>
              <a:t>" </a:t>
            </a:r>
          </a:p>
          <a:p>
            <a:pPr>
              <a:buBlip>
                <a:blip r:embed="rId3"/>
              </a:buBlip>
            </a:pPr>
            <a:r>
              <a:rPr lang="ru-RU" sz="6000" dirty="0" smtClean="0"/>
              <a:t>"</a:t>
            </a:r>
            <a:r>
              <a:rPr lang="en-US" sz="6000" dirty="0"/>
              <a:t>Baltimore Sun</a:t>
            </a:r>
            <a:r>
              <a:rPr lang="ru-RU" sz="6000" dirty="0" smtClean="0"/>
              <a:t>" </a:t>
            </a:r>
            <a:endParaRPr lang="en-US" sz="6000" dirty="0" smtClean="0"/>
          </a:p>
          <a:p>
            <a:pPr>
              <a:buBlip>
                <a:blip r:embed="rId3"/>
              </a:buBlip>
            </a:pPr>
            <a:r>
              <a:rPr lang="ru-RU" sz="6000" dirty="0" smtClean="0"/>
              <a:t>"</a:t>
            </a:r>
            <a:r>
              <a:rPr lang="en-US" sz="6000" dirty="0"/>
              <a:t>Newsweek</a:t>
            </a:r>
            <a:r>
              <a:rPr lang="ru-RU" sz="6000" dirty="0" smtClean="0"/>
              <a:t>"</a:t>
            </a:r>
          </a:p>
        </p:txBody>
      </p:sp>
    </p:spTree>
    <p:extLst>
      <p:ext uri="{BB962C8B-B14F-4D97-AF65-F5344CB8AC3E}">
        <p14:creationId xmlns="" xmlns:p14="http://schemas.microsoft.com/office/powerpoint/2010/main" val="2639896397"/>
      </p:ext>
    </p:extLst>
  </p:cSld>
  <p:clrMapOvr>
    <a:masterClrMapping/>
  </p:clrMapOvr>
  <mc:AlternateContent xmlns:mc="http://schemas.openxmlformats.org/markup-compatibility/2006">
    <mc:Choice xmlns=""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mph" presetSubtype="0" fill="hold" grpId="0" nodeType="afterEffect">
                                  <p:stCondLst>
                                    <p:cond delay="0"/>
                                  </p:stCondLst>
                                  <p:childTnLst>
                                    <p:animClr clrSpc="hsl" dir="cw">
                                      <p:cBhvr override="childStyle">
                                        <p:cTn id="6" dur="500" fill="hold"/>
                                        <p:tgtEl>
                                          <p:spTgt spid="2"/>
                                        </p:tgtEl>
                                        <p:attrNameLst>
                                          <p:attrName>style.color</p:attrName>
                                        </p:attrNameLst>
                                      </p:cBhvr>
                                      <p:by>
                                        <p:hsl h="0" s="12549" l="25098"/>
                                      </p:by>
                                    </p:animClr>
                                    <p:animClr clrSpc="hsl" dir="cw">
                                      <p:cBhvr>
                                        <p:cTn id="7" dur="500" fill="hold"/>
                                        <p:tgtEl>
                                          <p:spTgt spid="2"/>
                                        </p:tgtEl>
                                        <p:attrNameLst>
                                          <p:attrName>fillcolor</p:attrName>
                                        </p:attrNameLst>
                                      </p:cBhvr>
                                      <p:by>
                                        <p:hsl h="0" s="12549" l="25098"/>
                                      </p:by>
                                    </p:animClr>
                                    <p:animClr clrSpc="hsl" dir="cw">
                                      <p:cBhvr>
                                        <p:cTn id="8" dur="500" fill="hold"/>
                                        <p:tgtEl>
                                          <p:spTgt spid="2"/>
                                        </p:tgtEl>
                                        <p:attrNameLst>
                                          <p:attrName>stroke.color</p:attrName>
                                        </p:attrNameLst>
                                      </p:cBhvr>
                                      <p:by>
                                        <p:hsl h="0" s="12549" l="25098"/>
                                      </p:by>
                                    </p:animClr>
                                    <p:set>
                                      <p:cBhvr>
                                        <p:cTn id="9" dur="500"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I:\настя\документы\Презентации\шаблоны\шаблоны другие\0200b40b21d334b35162443c972.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6430363" y="4807072"/>
            <a:ext cx="2250632" cy="1878875"/>
          </a:xfrm>
          <a:prstGeom prst="rect">
            <a:avLst/>
          </a:prstGeom>
          <a:noFill/>
          <a:extLst>
            <a:ext uri="{909E8E84-426E-40DD-AFC4-6F175D3DCCD1}">
              <a14:hiddenFill xmlns="" xmlns:a14="http://schemas.microsoft.com/office/drawing/2010/main">
                <a:solidFill>
                  <a:srgbClr val="FFFFFF"/>
                </a:solidFill>
              </a14:hiddenFill>
            </a:ext>
          </a:extLst>
        </p:spPr>
      </p:pic>
      <p:sp>
        <p:nvSpPr>
          <p:cNvPr id="2" name="Заголовок 1"/>
          <p:cNvSpPr>
            <a:spLocks noGrp="1"/>
          </p:cNvSpPr>
          <p:nvPr>
            <p:ph type="title"/>
          </p:nvPr>
        </p:nvSpPr>
        <p:spPr>
          <a:xfrm>
            <a:off x="2411760" y="116632"/>
            <a:ext cx="4186239" cy="571504"/>
          </a:xfrm>
        </p:spPr>
        <p:txBody>
          <a:bodyPr>
            <a:noAutofit/>
          </a:bodyPr>
          <a:lstStyle/>
          <a:p>
            <a:r>
              <a:rPr lang="en-US" sz="2400" b="1" dirty="0" smtClean="0"/>
              <a:t>The radio in the USA</a:t>
            </a:r>
            <a:endParaRPr lang="ru-RU" sz="2400" b="1" dirty="0"/>
          </a:p>
        </p:txBody>
      </p:sp>
      <p:pic>
        <p:nvPicPr>
          <p:cNvPr id="3076" name="Picture 4"/>
          <p:cNvPicPr>
            <a:picLocks noGrp="1" noChangeAspect="1" noChangeArrowheads="1"/>
          </p:cNvPicPr>
          <p:nvPr>
            <p:ph idx="1"/>
          </p:nvPr>
        </p:nvPicPr>
        <p:blipFill>
          <a:blip r:embed="rId3">
            <a:extLst>
              <a:ext uri="{28A0092B-C50C-407E-A947-70E740481C1C}">
                <a14:useLocalDpi xmlns="" xmlns:a14="http://schemas.microsoft.com/office/drawing/2010/main" val="0"/>
              </a:ext>
            </a:extLst>
          </a:blip>
          <a:srcRect/>
          <a:stretch>
            <a:fillRect/>
          </a:stretch>
        </p:blipFill>
        <p:spPr bwMode="auto">
          <a:xfrm>
            <a:off x="400960" y="980728"/>
            <a:ext cx="7128792" cy="5171012"/>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4261307360"/>
      </p:ext>
    </p:extLst>
  </p:cSld>
  <p:clrMapOvr>
    <a:masterClrMapping/>
  </p:clrMapOvr>
  <mc:AlternateContent xmlns:mc="http://schemas.openxmlformats.org/markup-compatibility/2006">
    <mc:Choice xmlns=""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mph" presetSubtype="0" fill="hold" grpId="0" nodeType="afterEffect">
                                  <p:stCondLst>
                                    <p:cond delay="0"/>
                                  </p:stCondLst>
                                  <p:iterate type="lt">
                                    <p:tmPct val="4000"/>
                                  </p:iterate>
                                  <p:childTnLst>
                                    <p:set>
                                      <p:cBhvr override="childStyle">
                                        <p:cTn id="6" dur="500" fill="hold"/>
                                        <p:tgtEl>
                                          <p:spTgt spid="2"/>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85785" y="1600201"/>
            <a:ext cx="7358115" cy="4186254"/>
          </a:xfrm>
        </p:spPr>
        <p:txBody>
          <a:bodyPr>
            <a:normAutofit/>
          </a:bodyPr>
          <a:lstStyle/>
          <a:p>
            <a:pPr algn="just"/>
            <a:r>
              <a:rPr lang="en-US" smtClean="0"/>
              <a:t>In 2011 the USA spent 32 billion dollars on advertisement in the Internet. </a:t>
            </a:r>
            <a:endParaRPr lang="ru-RU" smtClean="0"/>
          </a:p>
          <a:p>
            <a:pPr algn="just"/>
            <a:r>
              <a:rPr lang="en-US" smtClean="0"/>
              <a:t>In the future the profits of the American newspapers and magazines will be only decreasing, but the Internet will be steadily developing</a:t>
            </a:r>
            <a:r>
              <a:rPr lang="ru-RU" smtClean="0"/>
              <a:t>. </a:t>
            </a:r>
            <a:endParaRPr lang="ru-RU" dirty="0"/>
          </a:p>
        </p:txBody>
      </p:sp>
      <p:sp>
        <p:nvSpPr>
          <p:cNvPr id="2" name="Заголовок 1"/>
          <p:cNvSpPr>
            <a:spLocks noGrp="1"/>
          </p:cNvSpPr>
          <p:nvPr>
            <p:ph type="title"/>
          </p:nvPr>
        </p:nvSpPr>
        <p:spPr/>
        <p:txBody>
          <a:bodyPr/>
          <a:lstStyle/>
          <a:p>
            <a:r>
              <a:rPr lang="en-US" b="1" dirty="0" smtClean="0"/>
              <a:t>The Internet in the USA</a:t>
            </a:r>
            <a:endParaRPr lang="ru-RU" b="1" dirty="0"/>
          </a:p>
        </p:txBody>
      </p:sp>
      <p:pic>
        <p:nvPicPr>
          <p:cNvPr id="5123" name="Picture 3"/>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5148064" y="3793154"/>
            <a:ext cx="2880320" cy="307234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807341030"/>
      </p:ext>
    </p:extLst>
  </p:cSld>
  <p:clrMapOvr>
    <a:masterClrMapping/>
  </p:clrMapOvr>
  <mc:AlternateContent xmlns:mc="http://schemas.openxmlformats.org/markup-compatibility/2006">
    <mc:Choice xmlns=""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mph" presetSubtype="0" fill="hold" grpId="0" nodeType="afterEffect">
                                  <p:stCondLst>
                                    <p:cond delay="0"/>
                                  </p:stCondLst>
                                  <p:iterate type="lt">
                                    <p:tmPct val="4000"/>
                                  </p:iterate>
                                  <p:childTnLst>
                                    <p:set>
                                      <p:cBhvr override="childStyle">
                                        <p:cTn id="6" dur="500" fill="hold"/>
                                        <p:tgtEl>
                                          <p:spTgt spid="2"/>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a:extLst>
              <a:ext uri="{BEBA8EAE-BF5A-486C-A8C5-ECC9F3942E4B}">
                <a14:imgProps xmlns="" xmlns:a14="http://schemas.microsoft.com/office/drawing/2010/main">
                  <a14:imgLayer r:embed="rId3">
                    <a14:imgEffect>
                      <a14:sharpenSoften amount="-25000"/>
                    </a14:imgEffect>
                    <a14:imgEffect>
                      <a14:colorTemperature colorTemp="4625"/>
                    </a14:imgEffect>
                    <a14:imgEffect>
                      <a14:saturation sat="135000"/>
                    </a14:imgEffect>
                    <a14:imgEffect>
                      <a14:brightnessContrast bright="1000" contrast="-46000"/>
                    </a14:imgEffect>
                  </a14:imgLayer>
                </a14:imgProps>
              </a:ex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ln>
            <a:noFill/>
          </a:ln>
          <a:effectLst>
            <a:outerShdw blurRad="50800" dist="50800" dir="5400000" algn="ctr" rotWithShape="0">
              <a:srgbClr val="000000">
                <a:alpha val="0"/>
              </a:srgbClr>
            </a:outerShdw>
          </a:effectLst>
        </p:spPr>
      </p:pic>
      <p:sp>
        <p:nvSpPr>
          <p:cNvPr id="2" name="Заголовок 1"/>
          <p:cNvSpPr>
            <a:spLocks noGrp="1"/>
          </p:cNvSpPr>
          <p:nvPr>
            <p:ph type="title"/>
          </p:nvPr>
        </p:nvSpPr>
        <p:spPr>
          <a:xfrm>
            <a:off x="457200" y="274639"/>
            <a:ext cx="8229600" cy="868346"/>
          </a:xfrm>
        </p:spPr>
        <p:txBody>
          <a:bodyPr>
            <a:normAutofit/>
          </a:bodyPr>
          <a:lstStyle/>
          <a:p>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The mass media in Great Britain</a:t>
            </a:r>
            <a:endPar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 name="Объект 2"/>
          <p:cNvSpPr>
            <a:spLocks noGrp="1"/>
          </p:cNvSpPr>
          <p:nvPr>
            <p:ph idx="1"/>
          </p:nvPr>
        </p:nvSpPr>
        <p:spPr>
          <a:xfrm>
            <a:off x="928661" y="1214422"/>
            <a:ext cx="7358115" cy="4786346"/>
          </a:xfrm>
        </p:spPr>
        <p:txBody>
          <a:bodyPr>
            <a:normAutofit/>
          </a:bodyPr>
          <a:lstStyle/>
          <a:p>
            <a:pPr algn="just">
              <a:buBlip>
                <a:blip r:embed="rId4"/>
              </a:buBlip>
            </a:pPr>
            <a:r>
              <a:rPr lang="en-US" dirty="0" smtClean="0">
                <a:solidFill>
                  <a:schemeClr val="bg1"/>
                </a:solidFill>
              </a:rPr>
              <a:t>In British mass media the reviews of cultural life and various art directions are presented widely.</a:t>
            </a:r>
            <a:r>
              <a:rPr lang="ru-RU" dirty="0" smtClean="0">
                <a:solidFill>
                  <a:schemeClr val="bg1"/>
                </a:solidFill>
              </a:rPr>
              <a:t> </a:t>
            </a:r>
            <a:r>
              <a:rPr lang="en-US" dirty="0" smtClean="0">
                <a:solidFill>
                  <a:schemeClr val="bg1"/>
                </a:solidFill>
              </a:rPr>
              <a:t>There are some popular editions, such as “New Scientist”, “Lancet” and the educational supplement to the newspaper “Times”. </a:t>
            </a:r>
            <a:endParaRPr lang="ru-RU" dirty="0" smtClean="0">
              <a:solidFill>
                <a:schemeClr val="bg1"/>
              </a:solidFill>
            </a:endParaRPr>
          </a:p>
          <a:p>
            <a:pPr algn="just">
              <a:buBlip>
                <a:blip r:embed="rId4"/>
              </a:buBlip>
            </a:pPr>
            <a:r>
              <a:rPr lang="ru-RU" dirty="0" smtClean="0">
                <a:solidFill>
                  <a:schemeClr val="bg1"/>
                </a:solidFill>
              </a:rPr>
              <a:t>“</a:t>
            </a:r>
            <a:r>
              <a:rPr lang="en-US" dirty="0" smtClean="0">
                <a:solidFill>
                  <a:schemeClr val="bg1"/>
                </a:solidFill>
              </a:rPr>
              <a:t>Associated Press Limited</a:t>
            </a:r>
            <a:r>
              <a:rPr lang="ru-RU" dirty="0" smtClean="0">
                <a:solidFill>
                  <a:schemeClr val="bg1"/>
                </a:solidFill>
              </a:rPr>
              <a:t>”, “</a:t>
            </a:r>
            <a:r>
              <a:rPr lang="en-US" dirty="0" smtClean="0">
                <a:solidFill>
                  <a:schemeClr val="bg1"/>
                </a:solidFill>
              </a:rPr>
              <a:t>Rider</a:t>
            </a:r>
            <a:r>
              <a:rPr lang="ru-RU" dirty="0" smtClean="0">
                <a:solidFill>
                  <a:schemeClr val="bg1"/>
                </a:solidFill>
              </a:rPr>
              <a:t>” </a:t>
            </a:r>
            <a:r>
              <a:rPr lang="en-US" dirty="0" smtClean="0">
                <a:solidFill>
                  <a:schemeClr val="bg1"/>
                </a:solidFill>
              </a:rPr>
              <a:t>and </a:t>
            </a:r>
            <a:r>
              <a:rPr lang="ru-RU" dirty="0" smtClean="0">
                <a:solidFill>
                  <a:schemeClr val="bg1"/>
                </a:solidFill>
              </a:rPr>
              <a:t>“</a:t>
            </a:r>
            <a:r>
              <a:rPr lang="en-US" dirty="0" smtClean="0">
                <a:solidFill>
                  <a:schemeClr val="bg1"/>
                </a:solidFill>
              </a:rPr>
              <a:t>Associated Press</a:t>
            </a:r>
            <a:r>
              <a:rPr lang="ru-RU" dirty="0" smtClean="0">
                <a:solidFill>
                  <a:schemeClr val="bg1"/>
                </a:solidFill>
              </a:rPr>
              <a:t>” </a:t>
            </a:r>
            <a:r>
              <a:rPr lang="en-US" dirty="0" smtClean="0">
                <a:solidFill>
                  <a:schemeClr val="bg1"/>
                </a:solidFill>
              </a:rPr>
              <a:t>are the main news agencies in  England</a:t>
            </a:r>
            <a:r>
              <a:rPr lang="ru-RU" dirty="0" smtClean="0">
                <a:solidFill>
                  <a:schemeClr val="bg1"/>
                </a:solidFill>
              </a:rPr>
              <a:t>.</a:t>
            </a:r>
          </a:p>
          <a:p>
            <a:endParaRPr lang="ru-RU" dirty="0" smtClean="0"/>
          </a:p>
        </p:txBody>
      </p:sp>
    </p:spTree>
    <p:extLst>
      <p:ext uri="{BB962C8B-B14F-4D97-AF65-F5344CB8AC3E}">
        <p14:creationId xmlns="" xmlns:p14="http://schemas.microsoft.com/office/powerpoint/2010/main" val="4231815886"/>
      </p:ext>
    </p:extLst>
  </p:cSld>
  <p:clrMapOvr>
    <a:masterClrMapping/>
  </p:clrMapOvr>
  <mc:AlternateContent xmlns:mc="http://schemas.openxmlformats.org/markup-compatibility/2006">
    <mc:Choice xmlns=""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mph" presetSubtype="2" fill="hold" grpId="0" nodeType="afterEffect">
                                  <p:stCondLst>
                                    <p:cond delay="0"/>
                                  </p:stCondLst>
                                  <p:childTnLst>
                                    <p:animClr clrSpc="rgb" dir="cw">
                                      <p:cBhvr override="childStyle">
                                        <p:cTn id="6" dur="2000" fill="hold"/>
                                        <p:tgtEl>
                                          <p:spTgt spid="2"/>
                                        </p:tgtEl>
                                        <p:attrNameLst>
                                          <p:attrName>style.color</p:attrName>
                                        </p:attrNameLst>
                                      </p:cBhvr>
                                      <p:to>
                                        <a:schemeClr val="accent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300192" y="5103118"/>
            <a:ext cx="2297832" cy="172337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500035" y="142852"/>
            <a:ext cx="8229600" cy="725470"/>
          </a:xfrm>
        </p:spPr>
        <p:txBody>
          <a:bodyPr>
            <a:normAutofit fontScale="90000"/>
          </a:bodyPr>
          <a:lstStyle/>
          <a:p>
            <a:r>
              <a:rPr lang="en-US" b="1" dirty="0" smtClean="0"/>
              <a:t>The television in Great Britain</a:t>
            </a:r>
            <a:endParaRPr lang="ru-RU" b="1" dirty="0"/>
          </a:p>
        </p:txBody>
      </p:sp>
      <p:sp>
        <p:nvSpPr>
          <p:cNvPr id="5" name="Объект 4"/>
          <p:cNvSpPr>
            <a:spLocks noGrp="1"/>
          </p:cNvSpPr>
          <p:nvPr>
            <p:ph sz="quarter" idx="2"/>
          </p:nvPr>
        </p:nvSpPr>
        <p:spPr>
          <a:xfrm>
            <a:off x="214283" y="1571613"/>
            <a:ext cx="4000528" cy="5072098"/>
          </a:xfrm>
        </p:spPr>
        <p:txBody>
          <a:bodyPr>
            <a:normAutofit fontScale="85000" lnSpcReduction="20000"/>
          </a:bodyPr>
          <a:lstStyle/>
          <a:p>
            <a:r>
              <a:rPr lang="en-US" dirty="0" smtClean="0"/>
              <a:t>BBC is based in London, but has studios and television equipment  all over the country, it ensures the work of national and regional channels and broadcasting stations  on the area of  Great Britain.</a:t>
            </a:r>
            <a:endParaRPr lang="ru-RU" dirty="0" smtClean="0"/>
          </a:p>
          <a:p>
            <a:r>
              <a:rPr lang="en-US" dirty="0" smtClean="0"/>
              <a:t>One of the services is broadcasting in English  (World Service) and 32 other languages of the  world.</a:t>
            </a:r>
            <a:endParaRPr lang="ru-RU" dirty="0"/>
          </a:p>
        </p:txBody>
      </p:sp>
      <p:sp>
        <p:nvSpPr>
          <p:cNvPr id="7" name="Объект 6"/>
          <p:cNvSpPr>
            <a:spLocks noGrp="1"/>
          </p:cNvSpPr>
          <p:nvPr>
            <p:ph sz="quarter" idx="4"/>
          </p:nvPr>
        </p:nvSpPr>
        <p:spPr>
          <a:xfrm>
            <a:off x="4357685" y="1500175"/>
            <a:ext cx="4500595" cy="5214974"/>
          </a:xfrm>
        </p:spPr>
        <p:txBody>
          <a:bodyPr>
            <a:noAutofit/>
          </a:bodyPr>
          <a:lstStyle/>
          <a:p>
            <a:r>
              <a:rPr lang="ru-RU" sz="2400" dirty="0"/>
              <a:t>ITC </a:t>
            </a:r>
            <a:r>
              <a:rPr lang="en-US" sz="2400" dirty="0" smtClean="0"/>
              <a:t>doesn`t make programs</a:t>
            </a:r>
            <a:r>
              <a:rPr lang="ru-RU" sz="2400" dirty="0" smtClean="0"/>
              <a:t>.</a:t>
            </a:r>
            <a:r>
              <a:rPr lang="en-US" sz="2400" dirty="0" smtClean="0"/>
              <a:t> It grants licenses and controls broadcasting companies, which are responsible for making  programs for two main commercial channels – ITV/Channel3 and Channel 4.</a:t>
            </a:r>
            <a:endParaRPr lang="ru-RU" sz="2400" dirty="0" smtClean="0"/>
          </a:p>
          <a:p>
            <a:r>
              <a:rPr lang="ru-RU" sz="2400" dirty="0" smtClean="0"/>
              <a:t>15 </a:t>
            </a:r>
            <a:r>
              <a:rPr lang="en-US" sz="2400" dirty="0" smtClean="0"/>
              <a:t>companies make television programs for ITC and for 14 regions of Britain.</a:t>
            </a:r>
            <a:endParaRPr lang="ru-RU" sz="1100" dirty="0"/>
          </a:p>
        </p:txBody>
      </p:sp>
      <p:sp>
        <p:nvSpPr>
          <p:cNvPr id="4" name="Текст 3"/>
          <p:cNvSpPr>
            <a:spLocks noGrp="1"/>
          </p:cNvSpPr>
          <p:nvPr>
            <p:ph type="body" sz="quarter" idx="1"/>
          </p:nvPr>
        </p:nvSpPr>
        <p:spPr>
          <a:xfrm>
            <a:off x="428597" y="857232"/>
            <a:ext cx="4040188" cy="639762"/>
          </a:xfrm>
        </p:spPr>
        <p:txBody>
          <a:bodyPr>
            <a:normAutofit fontScale="92500" lnSpcReduction="10000"/>
          </a:bodyPr>
          <a:lstStyle/>
          <a:p>
            <a:r>
              <a:rPr lang="en-US" i="1" dirty="0" smtClean="0"/>
              <a:t>BBC</a:t>
            </a:r>
            <a:r>
              <a:rPr lang="ru-RU" i="1" dirty="0" smtClean="0"/>
              <a:t> </a:t>
            </a:r>
            <a:r>
              <a:rPr lang="en-US" i="1" dirty="0" smtClean="0"/>
              <a:t>(</a:t>
            </a:r>
            <a:r>
              <a:rPr lang="en-US" i="1" dirty="0"/>
              <a:t>British Broadcasting Company)</a:t>
            </a:r>
            <a:endParaRPr lang="ru-RU" i="1" dirty="0"/>
          </a:p>
        </p:txBody>
      </p:sp>
      <p:sp>
        <p:nvSpPr>
          <p:cNvPr id="6" name="Текст 5"/>
          <p:cNvSpPr>
            <a:spLocks noGrp="1"/>
          </p:cNvSpPr>
          <p:nvPr>
            <p:ph type="body" sz="quarter" idx="3"/>
          </p:nvPr>
        </p:nvSpPr>
        <p:spPr>
          <a:xfrm>
            <a:off x="4643439" y="857232"/>
            <a:ext cx="3541709" cy="639762"/>
          </a:xfrm>
        </p:spPr>
        <p:txBody>
          <a:bodyPr>
            <a:normAutofit fontScale="92500" lnSpcReduction="10000"/>
          </a:bodyPr>
          <a:lstStyle/>
          <a:p>
            <a:r>
              <a:rPr lang="en-US" i="1" dirty="0" smtClean="0"/>
              <a:t>ITC</a:t>
            </a:r>
            <a:r>
              <a:rPr lang="ru-RU" i="1" dirty="0" smtClean="0"/>
              <a:t> </a:t>
            </a:r>
            <a:r>
              <a:rPr lang="en-US" i="1" dirty="0"/>
              <a:t>(Independent Television Commission</a:t>
            </a:r>
            <a:r>
              <a:rPr lang="en-US" i="1" dirty="0" smtClean="0"/>
              <a:t>)</a:t>
            </a:r>
            <a:r>
              <a:rPr lang="ru-RU" i="1" dirty="0" smtClean="0"/>
              <a:t> </a:t>
            </a:r>
            <a:endParaRPr lang="ru-RU" i="1" dirty="0"/>
          </a:p>
        </p:txBody>
      </p:sp>
    </p:spTree>
    <p:extLst>
      <p:ext uri="{BB962C8B-B14F-4D97-AF65-F5344CB8AC3E}">
        <p14:creationId xmlns="" xmlns:p14="http://schemas.microsoft.com/office/powerpoint/2010/main" val="3706224926"/>
      </p:ext>
    </p:extLst>
  </p:cSld>
  <p:clrMapOvr>
    <a:masterClrMapping/>
  </p:clrMapOvr>
  <mc:AlternateContent xmlns:mc="http://schemas.openxmlformats.org/markup-compatibility/2006">
    <mc:Choice xmlns=""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grpId="0" nodeType="afterEffect">
                                  <p:stCondLst>
                                    <p:cond delay="0"/>
                                  </p:stCondLst>
                                  <p:childTnLst>
                                    <p:anim calcmode="discrete" valueType="str">
                                      <p:cBhvr override="childStyle">
                                        <p:cTn id="6" dur="2000" fill="hold"/>
                                        <p:tgtEl>
                                          <p:spTgt spid="2"/>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a:xfrm>
            <a:off x="457200" y="274638"/>
            <a:ext cx="8229600" cy="796908"/>
          </a:xfrm>
        </p:spPr>
        <p:txBody>
          <a:bodyPr/>
          <a:lstStyle/>
          <a:p>
            <a:r>
              <a:rPr lang="en-US" b="1" dirty="0" smtClean="0"/>
              <a:t>The television in Great Britain</a:t>
            </a:r>
            <a:endParaRPr lang="ru-RU" b="1" dirty="0"/>
          </a:p>
        </p:txBody>
      </p:sp>
      <p:sp>
        <p:nvSpPr>
          <p:cNvPr id="8" name="Объект 7"/>
          <p:cNvSpPr>
            <a:spLocks noGrp="1"/>
          </p:cNvSpPr>
          <p:nvPr>
            <p:ph sz="quarter" idx="1"/>
          </p:nvPr>
        </p:nvSpPr>
        <p:spPr>
          <a:xfrm>
            <a:off x="142844" y="1285860"/>
            <a:ext cx="8786875" cy="5357850"/>
          </a:xfrm>
        </p:spPr>
        <p:txBody>
          <a:bodyPr>
            <a:normAutofit/>
          </a:bodyPr>
          <a:lstStyle/>
          <a:p>
            <a:pPr>
              <a:buBlip>
                <a:blip r:embed="rId2"/>
              </a:buBlip>
            </a:pPr>
            <a:r>
              <a:rPr lang="en-US" dirty="0" smtClean="0"/>
              <a:t>The television  is an influential and dominant kind of mass media in modern Britain, and also it is a very popular amusement</a:t>
            </a:r>
            <a:r>
              <a:rPr lang="ru-RU" dirty="0" smtClean="0"/>
              <a:t>. </a:t>
            </a:r>
            <a:r>
              <a:rPr lang="en-US" dirty="0" smtClean="0"/>
              <a:t>Some people prefer to rent TV sets, because in this case they are repaired free of charge</a:t>
            </a:r>
            <a:r>
              <a:rPr lang="ru-RU" dirty="0" smtClean="0"/>
              <a:t>.</a:t>
            </a:r>
          </a:p>
          <a:p>
            <a:pPr>
              <a:buBlip>
                <a:blip r:embed="rId2"/>
              </a:buBlip>
            </a:pPr>
            <a:r>
              <a:rPr lang="en-US" dirty="0" smtClean="0"/>
              <a:t>Current news, documentaries, sports, educational and cultural programs are of high quality</a:t>
            </a:r>
            <a:r>
              <a:rPr lang="ru-RU" dirty="0" smtClean="0"/>
              <a:t>. </a:t>
            </a:r>
            <a:r>
              <a:rPr lang="en-US" dirty="0" smtClean="0"/>
              <a:t>However, series, films, quizzes and different shows of  dubious quality are </a:t>
            </a:r>
            <a:r>
              <a:rPr lang="en-US" dirty="0" smtClean="0"/>
              <a:t>shown</a:t>
            </a:r>
            <a:r>
              <a:rPr lang="ru-RU" dirty="0" smtClean="0"/>
              <a:t>.</a:t>
            </a:r>
            <a:endParaRPr lang="ru-RU" dirty="0"/>
          </a:p>
        </p:txBody>
      </p:sp>
      <p:pic>
        <p:nvPicPr>
          <p:cNvPr id="7170" name="Picture 2"/>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5831632" y="4956626"/>
            <a:ext cx="3312368" cy="190137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361812775"/>
      </p:ext>
    </p:extLst>
  </p:cSld>
  <p:clrMapOvr>
    <a:masterClrMapping/>
  </p:clrMapOvr>
  <mc:AlternateContent xmlns:mc="http://schemas.openxmlformats.org/markup-compatibility/2006">
    <mc:Choice xmlns=""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grpId="0" nodeType="afterEffect">
                                  <p:stCondLst>
                                    <p:cond delay="0"/>
                                  </p:stCondLst>
                                  <p:childTnLst>
                                    <p:anim calcmode="discrete" valueType="str">
                                      <p:cBhvr override="childStyle">
                                        <p:cTn id="6" dur="2000" fill="hold"/>
                                        <p:tgtEl>
                                          <p:spTgt spid="7"/>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BEBA8EAE-BF5A-486C-A8C5-ECC9F3942E4B}">
                <a14:imgProps xmlns="" xmlns:a14="http://schemas.microsoft.com/office/drawing/2010/main">
                  <a14:imgLayer r:embed="rId3">
                    <a14:imgEffect>
                      <a14:sharpenSoften amount="-29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52"/>
            <a:ext cx="8229600" cy="1071570"/>
          </a:xfrm>
        </p:spPr>
        <p:txBody>
          <a:bodyPr>
            <a:norm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r>
              <a:rPr lang="en-US" sz="5400" b="1" dirty="0" smtClean="0">
                <a:ln>
                  <a:solidFill>
                    <a:schemeClr val="tx1">
                      <a:lumMod val="95000"/>
                      <a:lumOff val="5000"/>
                    </a:schemeClr>
                  </a:solidFill>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The printing in Great Britain</a:t>
            </a:r>
            <a:endParaRPr lang="ru-RU" sz="5400" b="1" dirty="0">
              <a:ln>
                <a:solidFill>
                  <a:schemeClr val="tx1">
                    <a:lumMod val="95000"/>
                    <a:lumOff val="5000"/>
                  </a:schemeClr>
                </a:solidFill>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3" name="Объект 2"/>
          <p:cNvSpPr>
            <a:spLocks noGrp="1"/>
          </p:cNvSpPr>
          <p:nvPr>
            <p:ph idx="1"/>
          </p:nvPr>
        </p:nvSpPr>
        <p:spPr>
          <a:xfrm>
            <a:off x="428597" y="1142985"/>
            <a:ext cx="7858180" cy="5500726"/>
          </a:xfrm>
        </p:spPr>
        <p:txBody>
          <a:bodyPr>
            <a:normAutofit fontScale="92500" lnSpcReduction="20000"/>
          </a:bodyPr>
          <a:lstStyle/>
          <a:p>
            <a:pPr algn="just">
              <a:buBlip>
                <a:blip r:embed="rId4"/>
              </a:buBlip>
            </a:pPr>
            <a:r>
              <a:rPr lang="en-US" dirty="0" smtClean="0"/>
              <a:t>England has got one of the most developed publishing industries in the world</a:t>
            </a:r>
            <a:r>
              <a:rPr lang="ru-RU" dirty="0" smtClean="0"/>
              <a:t>.</a:t>
            </a:r>
            <a:r>
              <a:rPr lang="en-US" dirty="0" smtClean="0"/>
              <a:t> More than 2000 local, 1300 weekly, 200 daily and Sunday’s newspapers are published in this country. Two out of three Englishmen read daily national newspapers, three out of four Englishmen read Sunday newspapers. </a:t>
            </a:r>
            <a:endParaRPr lang="ru-RU" dirty="0" smtClean="0"/>
          </a:p>
          <a:p>
            <a:pPr algn="just">
              <a:buBlip>
                <a:blip r:embed="rId4"/>
              </a:buBlip>
            </a:pPr>
            <a:r>
              <a:rPr lang="en-US" dirty="0" smtClean="0"/>
              <a:t> Local and regional newspapers are in great    demand</a:t>
            </a:r>
            <a:r>
              <a:rPr lang="ru-RU" dirty="0" smtClean="0"/>
              <a:t>.</a:t>
            </a:r>
            <a:r>
              <a:rPr lang="en-US" dirty="0" smtClean="0"/>
              <a:t> The biggest British editions are </a:t>
            </a:r>
            <a:r>
              <a:rPr lang="ru-RU" dirty="0" smtClean="0"/>
              <a:t>“</a:t>
            </a:r>
            <a:r>
              <a:rPr lang="en-US" dirty="0"/>
              <a:t>News of the </a:t>
            </a:r>
            <a:r>
              <a:rPr lang="en-US" dirty="0" smtClean="0"/>
              <a:t>World” ( the circulation is about </a:t>
            </a:r>
            <a:r>
              <a:rPr lang="ru-RU" dirty="0" smtClean="0"/>
              <a:t>4,4 </a:t>
            </a:r>
            <a:r>
              <a:rPr lang="en-US" dirty="0" smtClean="0"/>
              <a:t>million</a:t>
            </a:r>
            <a:r>
              <a:rPr lang="ru-RU" dirty="0" smtClean="0"/>
              <a:t> </a:t>
            </a:r>
            <a:r>
              <a:rPr lang="en-US" dirty="0" smtClean="0"/>
              <a:t>copies,</a:t>
            </a:r>
            <a:r>
              <a:rPr lang="ru-RU" dirty="0" smtClean="0"/>
              <a:t> “</a:t>
            </a:r>
            <a:r>
              <a:rPr lang="en-US" dirty="0" smtClean="0"/>
              <a:t>Sun</a:t>
            </a:r>
            <a:r>
              <a:rPr lang="ru-RU" dirty="0" smtClean="0"/>
              <a:t>” </a:t>
            </a:r>
            <a:r>
              <a:rPr lang="en-US" dirty="0" smtClean="0"/>
              <a:t>(about</a:t>
            </a:r>
            <a:r>
              <a:rPr lang="ru-RU" dirty="0" smtClean="0"/>
              <a:t> 3,8 </a:t>
            </a:r>
            <a:r>
              <a:rPr lang="en-US" dirty="0" smtClean="0"/>
              <a:t>million copies</a:t>
            </a:r>
            <a:r>
              <a:rPr lang="ru-RU" dirty="0" smtClean="0"/>
              <a:t>); </a:t>
            </a:r>
            <a:r>
              <a:rPr lang="ru-RU" dirty="0"/>
              <a:t>“</a:t>
            </a:r>
            <a:r>
              <a:rPr lang="en-US" dirty="0" smtClean="0"/>
              <a:t>Daily </a:t>
            </a:r>
            <a:r>
              <a:rPr lang="en-US" dirty="0"/>
              <a:t>Mail</a:t>
            </a:r>
            <a:r>
              <a:rPr lang="ru-RU" dirty="0" smtClean="0"/>
              <a:t>” </a:t>
            </a:r>
            <a:r>
              <a:rPr lang="en-US" dirty="0" smtClean="0"/>
              <a:t>(the circulation is about </a:t>
            </a:r>
            <a:r>
              <a:rPr lang="ru-RU" dirty="0" smtClean="0"/>
              <a:t>2,1 </a:t>
            </a:r>
            <a:r>
              <a:rPr lang="en-US" dirty="0" smtClean="0"/>
              <a:t>million copies),</a:t>
            </a:r>
            <a:r>
              <a:rPr lang="ru-RU" dirty="0" smtClean="0"/>
              <a:t> </a:t>
            </a:r>
            <a:r>
              <a:rPr lang="ru-RU" dirty="0"/>
              <a:t>“</a:t>
            </a:r>
            <a:r>
              <a:rPr lang="en-US" dirty="0" smtClean="0"/>
              <a:t> </a:t>
            </a:r>
            <a:r>
              <a:rPr lang="en-US" dirty="0"/>
              <a:t>Mirror</a:t>
            </a:r>
            <a:r>
              <a:rPr lang="ru-RU" dirty="0" smtClean="0"/>
              <a:t>”</a:t>
            </a:r>
            <a:r>
              <a:rPr lang="en-US" dirty="0" smtClean="0"/>
              <a:t> (</a:t>
            </a:r>
            <a:r>
              <a:rPr lang="ru-RU" dirty="0" smtClean="0"/>
              <a:t>2,3 </a:t>
            </a:r>
            <a:r>
              <a:rPr lang="en-US" dirty="0" smtClean="0"/>
              <a:t>million copies)</a:t>
            </a:r>
            <a:r>
              <a:rPr lang="ru-RU" dirty="0" smtClean="0"/>
              <a:t>.</a:t>
            </a:r>
            <a:endParaRPr lang="ru-RU" dirty="0"/>
          </a:p>
        </p:txBody>
      </p:sp>
    </p:spTree>
    <p:extLst>
      <p:ext uri="{BB962C8B-B14F-4D97-AF65-F5344CB8AC3E}">
        <p14:creationId xmlns="" xmlns:p14="http://schemas.microsoft.com/office/powerpoint/2010/main" val="1327323189"/>
      </p:ext>
    </p:extLst>
  </p:cSld>
  <p:clrMapOvr>
    <a:masterClrMapping/>
  </p:clrMapOvr>
  <mc:AlternateContent xmlns:mc="http://schemas.openxmlformats.org/markup-compatibility/2006">
    <mc:Choice xmlns=""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mph" presetSubtype="0" fill="hold" grpId="0" nodeType="afterEffect">
                                  <p:stCondLst>
                                    <p:cond delay="0"/>
                                  </p:stCondLst>
                                  <p:childTnLst>
                                    <p:animClr clrSpc="hsl" dir="cw">
                                      <p:cBhvr override="childStyle">
                                        <p:cTn id="6" dur="500" fill="hold"/>
                                        <p:tgtEl>
                                          <p:spTgt spid="2"/>
                                        </p:tgtEl>
                                        <p:attrNameLst>
                                          <p:attrName>style.color</p:attrName>
                                        </p:attrNameLst>
                                      </p:cBhvr>
                                      <p:by>
                                        <p:hsl h="0" s="-12549" l="-25098"/>
                                      </p:by>
                                    </p:animClr>
                                    <p:animClr clrSpc="hsl" dir="cw">
                                      <p:cBhvr>
                                        <p:cTn id="7" dur="500" fill="hold"/>
                                        <p:tgtEl>
                                          <p:spTgt spid="2"/>
                                        </p:tgtEl>
                                        <p:attrNameLst>
                                          <p:attrName>fillcolor</p:attrName>
                                        </p:attrNameLst>
                                      </p:cBhvr>
                                      <p:by>
                                        <p:hsl h="0" s="-12549" l="-25098"/>
                                      </p:by>
                                    </p:animClr>
                                    <p:animClr clrSpc="hsl" dir="cw">
                                      <p:cBhvr>
                                        <p:cTn id="8" dur="500" fill="hold"/>
                                        <p:tgtEl>
                                          <p:spTgt spid="2"/>
                                        </p:tgtEl>
                                        <p:attrNameLst>
                                          <p:attrName>stroke.color</p:attrName>
                                        </p:attrNameLst>
                                      </p:cBhvr>
                                      <p:by>
                                        <p:hsl h="0" s="-12549" l="-25098"/>
                                      </p:by>
                                    </p:animClr>
                                    <p:set>
                                      <p:cBhvr>
                                        <p:cTn id="9" dur="500"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I:\настя\документы\Презентации\шаблоны\шаблоны другие\imgFull.jpg"/>
          <p:cNvPicPr>
            <a:picLocks noChangeAspect="1" noChangeArrowheads="1"/>
          </p:cNvPicPr>
          <p:nvPr/>
        </p:nvPicPr>
        <p:blipFill>
          <a:blip r:embed="rId2">
            <a:extLst>
              <a:ext uri="{BEBA8EAE-BF5A-486C-A8C5-ECC9F3942E4B}">
                <a14:imgProps xmlns="" xmlns:a14="http://schemas.microsoft.com/office/drawing/2010/main">
                  <a14:imgLayer r:embed="rId3">
                    <a14:imgEffect>
                      <a14:sharpenSoften amount="-21000"/>
                    </a14:imgEffect>
                  </a14:imgLayer>
                </a14:imgProps>
              </a:ext>
              <a:ext uri="{28A0092B-C50C-407E-A947-70E740481C1C}">
                <a14:useLocalDpi xmlns="" xmlns:a14="http://schemas.microsoft.com/office/drawing/2010/main" val="0"/>
              </a:ext>
            </a:extLst>
          </a:blip>
          <a:srcRect/>
          <a:stretch>
            <a:fillRect/>
          </a:stretch>
        </p:blipFill>
        <p:spPr bwMode="auto">
          <a:xfrm>
            <a:off x="6372200" y="4974594"/>
            <a:ext cx="2448272" cy="1836204"/>
          </a:xfrm>
          <a:prstGeom prst="rect">
            <a:avLst/>
          </a:prstGeom>
          <a:noFill/>
          <a:extLst>
            <a:ext uri="{909E8E84-426E-40DD-AFC4-6F175D3DCCD1}">
              <a14:hiddenFill xmlns="" xmlns:a14="http://schemas.microsoft.com/office/drawing/2010/main">
                <a:solidFill>
                  <a:srgbClr val="FFFFFF"/>
                </a:solidFill>
              </a14:hiddenFill>
            </a:ext>
          </a:extLst>
        </p:spPr>
      </p:pic>
      <p:sp>
        <p:nvSpPr>
          <p:cNvPr id="2" name="Заголовок 1"/>
          <p:cNvSpPr>
            <a:spLocks noGrp="1"/>
          </p:cNvSpPr>
          <p:nvPr>
            <p:ph type="title"/>
          </p:nvPr>
        </p:nvSpPr>
        <p:spPr>
          <a:xfrm>
            <a:off x="1691680" y="0"/>
            <a:ext cx="5904656" cy="831012"/>
          </a:xfrm>
        </p:spPr>
        <p:txBody>
          <a:bodyPr>
            <a:noAutofit/>
          </a:bodyPr>
          <a:lstStyle/>
          <a:p>
            <a:r>
              <a:rPr lang="en-US" sz="3200" b="1" dirty="0" smtClean="0">
                <a:ln w="6350">
                  <a:solidFill>
                    <a:schemeClr val="tx1"/>
                  </a:solidFill>
                </a:ln>
              </a:rPr>
              <a:t>The radio in Great Britain</a:t>
            </a:r>
            <a:endParaRPr lang="ru-RU" sz="3200" b="1" dirty="0">
              <a:ln w="6350">
                <a:solidFill>
                  <a:schemeClr val="tx1"/>
                </a:solidFill>
              </a:ln>
            </a:endParaRPr>
          </a:p>
        </p:txBody>
      </p:sp>
      <p:sp>
        <p:nvSpPr>
          <p:cNvPr id="3" name="Объект 2"/>
          <p:cNvSpPr>
            <a:spLocks noGrp="1"/>
          </p:cNvSpPr>
          <p:nvPr>
            <p:ph idx="1"/>
          </p:nvPr>
        </p:nvSpPr>
        <p:spPr>
          <a:xfrm>
            <a:off x="395536" y="764704"/>
            <a:ext cx="7632848" cy="5643578"/>
          </a:xfrm>
        </p:spPr>
        <p:txBody>
          <a:bodyPr>
            <a:noAutofit/>
          </a:bodyPr>
          <a:lstStyle/>
          <a:p>
            <a:pPr algn="just">
              <a:buFont typeface="Wingdings" pitchFamily="2" charset="2"/>
              <a:buChar char="q"/>
            </a:pPr>
            <a:r>
              <a:rPr lang="en-US" sz="2400" dirty="0" smtClean="0">
                <a:solidFill>
                  <a:schemeClr val="bg1"/>
                </a:solidFill>
              </a:rPr>
              <a:t> </a:t>
            </a:r>
            <a:r>
              <a:rPr lang="en-US" sz="2400" dirty="0" smtClean="0"/>
              <a:t>150 local and regional independent radio stations of the country work thanks to their advertisers and broadcast mainly pop-music, news and programs of the local meaning. Radio is the most quick-growing kind of mass media in Britain.</a:t>
            </a:r>
          </a:p>
          <a:p>
            <a:pPr algn="just">
              <a:buFont typeface="Wingdings" pitchFamily="2" charset="2"/>
              <a:buChar char="q"/>
            </a:pPr>
            <a:r>
              <a:rPr lang="en-US" sz="2400" dirty="0" smtClean="0"/>
              <a:t>The government </a:t>
            </a:r>
            <a:r>
              <a:rPr lang="en-US" sz="2400" dirty="0" smtClean="0"/>
              <a:t>sets </a:t>
            </a:r>
            <a:r>
              <a:rPr lang="en-US" sz="2400" dirty="0" smtClean="0"/>
              <a:t>up new international commercial radio stations in order to extend broadcasting process</a:t>
            </a:r>
            <a:r>
              <a:rPr lang="ru-RU" sz="2400" dirty="0" smtClean="0"/>
              <a:t>. </a:t>
            </a:r>
            <a:r>
              <a:rPr lang="en-US" sz="2400" dirty="0" smtClean="0"/>
              <a:t>The</a:t>
            </a:r>
            <a:r>
              <a:rPr lang="ru-RU" sz="2400" dirty="0" smtClean="0"/>
              <a:t> </a:t>
            </a:r>
            <a:r>
              <a:rPr lang="en-US" sz="2400" dirty="0" smtClean="0"/>
              <a:t>first  license was given to </a:t>
            </a:r>
            <a:r>
              <a:rPr lang="en-US" sz="2400" i="1" dirty="0" smtClean="0"/>
              <a:t>Classic FM </a:t>
            </a:r>
            <a:r>
              <a:rPr lang="en-US" sz="2400" dirty="0" smtClean="0"/>
              <a:t>and the second one</a:t>
            </a:r>
            <a:r>
              <a:rPr lang="ru-RU" sz="2400" dirty="0" smtClean="0"/>
              <a:t> </a:t>
            </a:r>
            <a:r>
              <a:rPr lang="en-US" sz="2400" dirty="0" smtClean="0"/>
              <a:t>was given to </a:t>
            </a:r>
            <a:r>
              <a:rPr lang="en-US" sz="2400" i="1" dirty="0" smtClean="0"/>
              <a:t>Virgin 1215</a:t>
            </a:r>
            <a:r>
              <a:rPr lang="ru-RU" sz="2400" dirty="0" smtClean="0"/>
              <a:t>. </a:t>
            </a:r>
            <a:r>
              <a:rPr lang="en-US" sz="2400" dirty="0" smtClean="0"/>
              <a:t>The government wanted to vary broadcasting system when its programs could be suitable for any tastes and interests.</a:t>
            </a:r>
            <a:endParaRPr lang="ru-RU" sz="2400" dirty="0"/>
          </a:p>
        </p:txBody>
      </p:sp>
    </p:spTree>
    <p:extLst>
      <p:ext uri="{BB962C8B-B14F-4D97-AF65-F5344CB8AC3E}">
        <p14:creationId xmlns="" xmlns:p14="http://schemas.microsoft.com/office/powerpoint/2010/main" val="2852959006"/>
      </p:ext>
    </p:extLst>
  </p:cSld>
  <p:clrMapOvr>
    <a:masterClrMapping/>
  </p:clrMapOvr>
  <mc:AlternateContent xmlns:mc="http://schemas.openxmlformats.org/markup-compatibility/2006">
    <mc:Choice xmlns=""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mph" presetSubtype="0" fill="hold" grpId="0" nodeType="afterEffect">
                                  <p:stCondLst>
                                    <p:cond delay="0"/>
                                  </p:stCondLst>
                                  <p:childTnLst>
                                    <p:animClr clrSpc="hsl" dir="cw">
                                      <p:cBhvr override="childStyle">
                                        <p:cTn id="6" dur="500" fill="hold"/>
                                        <p:tgtEl>
                                          <p:spTgt spid="2"/>
                                        </p:tgtEl>
                                        <p:attrNameLst>
                                          <p:attrName>style.color</p:attrName>
                                        </p:attrNameLst>
                                      </p:cBhvr>
                                      <p:by>
                                        <p:hsl h="0" s="-12549" l="-25098"/>
                                      </p:by>
                                    </p:animClr>
                                    <p:animClr clrSpc="hsl" dir="cw">
                                      <p:cBhvr>
                                        <p:cTn id="7" dur="500" fill="hold"/>
                                        <p:tgtEl>
                                          <p:spTgt spid="2"/>
                                        </p:tgtEl>
                                        <p:attrNameLst>
                                          <p:attrName>fillcolor</p:attrName>
                                        </p:attrNameLst>
                                      </p:cBhvr>
                                      <p:by>
                                        <p:hsl h="0" s="-12549" l="-25098"/>
                                      </p:by>
                                    </p:animClr>
                                    <p:animClr clrSpc="hsl" dir="cw">
                                      <p:cBhvr>
                                        <p:cTn id="8" dur="500" fill="hold"/>
                                        <p:tgtEl>
                                          <p:spTgt spid="2"/>
                                        </p:tgtEl>
                                        <p:attrNameLst>
                                          <p:attrName>stroke.color</p:attrName>
                                        </p:attrNameLst>
                                      </p:cBhvr>
                                      <p:by>
                                        <p:hsl h="0" s="-12549" l="-25098"/>
                                      </p:by>
                                    </p:animClr>
                                    <p:set>
                                      <p:cBhvr>
                                        <p:cTn id="9" dur="500"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5" y="214290"/>
            <a:ext cx="8229600" cy="725470"/>
          </a:xfrm>
        </p:spPr>
        <p:txBody>
          <a:bodyPr>
            <a:normAutofit/>
          </a:bodyPr>
          <a:lstStyle/>
          <a:p>
            <a:r>
              <a:rPr lang="en-US" b="1" dirty="0" smtClean="0"/>
              <a:t>The Internet in Great Britain</a:t>
            </a:r>
            <a:endParaRPr lang="ru-RU" b="1" dirty="0"/>
          </a:p>
        </p:txBody>
      </p:sp>
      <p:sp>
        <p:nvSpPr>
          <p:cNvPr id="3" name="Объект 2"/>
          <p:cNvSpPr>
            <a:spLocks noGrp="1"/>
          </p:cNvSpPr>
          <p:nvPr>
            <p:ph idx="1"/>
          </p:nvPr>
        </p:nvSpPr>
        <p:spPr>
          <a:xfrm>
            <a:off x="755576" y="1772816"/>
            <a:ext cx="7643867" cy="2861510"/>
          </a:xfrm>
        </p:spPr>
        <p:txBody>
          <a:bodyPr>
            <a:normAutofit fontScale="92500" lnSpcReduction="10000"/>
          </a:bodyPr>
          <a:lstStyle/>
          <a:p>
            <a:pPr algn="just">
              <a:buBlip>
                <a:blip r:embed="rId2"/>
              </a:buBlip>
            </a:pPr>
            <a:r>
              <a:rPr lang="en-US" dirty="0" smtClean="0"/>
              <a:t>Many magazines have got electronic versions, and British observers think that in the future printing versions of magazines will be only a “visiting card”.</a:t>
            </a:r>
            <a:endParaRPr lang="ru-RU" dirty="0" smtClean="0"/>
          </a:p>
          <a:p>
            <a:pPr algn="just">
              <a:buBlip>
                <a:blip r:embed="rId2"/>
              </a:buBlip>
            </a:pPr>
            <a:r>
              <a:rPr lang="en-US" dirty="0" smtClean="0"/>
              <a:t>The Internet is actively used by BBC</a:t>
            </a:r>
            <a:r>
              <a:rPr lang="ru-RU" dirty="0" smtClean="0"/>
              <a:t>. </a:t>
            </a:r>
            <a:r>
              <a:rPr lang="en-US" dirty="0" smtClean="0"/>
              <a:t>Its main site is the biggest in the world. The number of visits can achieve 150 million a month.</a:t>
            </a:r>
            <a:endParaRPr lang="ru-RU" dirty="0" smtClean="0"/>
          </a:p>
          <a:p>
            <a:pPr algn="just">
              <a:buBlip>
                <a:blip r:embed="rId2"/>
              </a:buBlip>
            </a:pPr>
            <a:r>
              <a:rPr lang="ru-RU" dirty="0" smtClean="0"/>
              <a:t> 60</a:t>
            </a:r>
            <a:r>
              <a:rPr lang="en-US" dirty="0" smtClean="0"/>
              <a:t>% of</a:t>
            </a:r>
            <a:r>
              <a:rPr lang="ru-RU" dirty="0" smtClean="0"/>
              <a:t> </a:t>
            </a:r>
            <a:r>
              <a:rPr lang="en-US" dirty="0" smtClean="0"/>
              <a:t>young Englishmen watch television programs on the Internet, though their quality is worse. </a:t>
            </a:r>
            <a:endParaRPr lang="ru-RU" dirty="0"/>
          </a:p>
        </p:txBody>
      </p:sp>
      <p:pic>
        <p:nvPicPr>
          <p:cNvPr id="12290" name="Picture 2"/>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5076056" y="4509120"/>
            <a:ext cx="2304256" cy="1952759"/>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 xmlns:a14="http://schemas.microsoft.com/office/drawing/2010/main">
                <a:solidFill>
                  <a:schemeClr val="accent1"/>
                </a:solidFill>
              </a14:hiddenFill>
            </a:ext>
          </a:extLst>
        </p:spPr>
      </p:pic>
    </p:spTree>
    <p:extLst>
      <p:ext uri="{BB962C8B-B14F-4D97-AF65-F5344CB8AC3E}">
        <p14:creationId xmlns="" xmlns:p14="http://schemas.microsoft.com/office/powerpoint/2010/main" val="78192225"/>
      </p:ext>
    </p:extLst>
  </p:cSld>
  <p:clrMapOvr>
    <a:masterClrMapping/>
  </p:clrMapOvr>
  <mc:AlternateContent xmlns:mc="http://schemas.openxmlformats.org/markup-compatibility/2006">
    <mc:Choice xmlns="" xmlns:p14="http://schemas.microsoft.com/office/powerpoint/2010/main"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mph" presetSubtype="0" fill="hold" grpId="0" nodeType="afterEffect">
                                  <p:stCondLst>
                                    <p:cond delay="0"/>
                                  </p:stCondLst>
                                  <p:iterate type="lt">
                                    <p:tmPct val="4000"/>
                                  </p:iterate>
                                  <p:childTnLst>
                                    <p:set>
                                      <p:cBhvr override="childStyle">
                                        <p:cTn id="6" dur="500" fill="hold"/>
                                        <p:tgtEl>
                                          <p:spTgt spid="2"/>
                                        </p:tgtEl>
                                        <p:attrNameLst>
                                          <p:attrName>style.color</p:attrName>
                                        </p:attrNameLst>
                                      </p:cBhvr>
                                      <p:to>
                                        <p:clrVal>
                                          <a:srgbClr val="7030A0"/>
                                        </p:clrVal>
                                      </p:to>
                                    </p:set>
                                    <p:set>
                                      <p:cBhvr>
                                        <p:cTn id="7" dur="500" fill="hold"/>
                                        <p:tgtEl>
                                          <p:spTgt spid="2"/>
                                        </p:tgtEl>
                                        <p:attrNameLst>
                                          <p:attrName>fillcolor</p:attrName>
                                        </p:attrNameLst>
                                      </p:cBhvr>
                                      <p:to>
                                        <p:clrVal>
                                          <a:srgbClr val="7030A0"/>
                                        </p:clrVal>
                                      </p:to>
                                    </p:set>
                                    <p:set>
                                      <p:cBhvr>
                                        <p:cTn id="8" dur="500"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43608" y="1772816"/>
            <a:ext cx="7243168" cy="2500330"/>
          </a:xfrm>
        </p:spPr>
        <p:txBody>
          <a:bodyPr>
            <a:normAutofit/>
          </a:bodyPr>
          <a:lstStyle/>
          <a:p>
            <a:pPr marL="0" indent="0" algn="just">
              <a:buNone/>
            </a:pP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Mass media are the means of  information report (oral, sound, visual) on the  principle a of wide show channel, that comprise big audience.</a:t>
            </a:r>
            <a:endPar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ustDataLst>
      <p:tags r:id="rId1"/>
    </p:custDataLst>
    <p:extLst>
      <p:ext uri="{BB962C8B-B14F-4D97-AF65-F5344CB8AC3E}">
        <p14:creationId xmlns="" xmlns:p14="http://schemas.microsoft.com/office/powerpoint/2010/main" val="3071846273"/>
      </p:ext>
    </p:extLst>
  </p:cSld>
  <p:clrMapOvr>
    <a:masterClrMapping/>
  </p:clrMapOvr>
  <mc:AlternateContent xmlns:mc="http://schemas.openxmlformats.org/markup-compatibility/2006">
    <mc:Choice xmlns=""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mph" presetSubtype="0" fill="hold" nodeType="afterEffect">
                                  <p:stCondLst>
                                    <p:cond delay="0"/>
                                  </p:stCondLst>
                                  <p:childTnLst>
                                    <p:animClr clrSpc="hsl" dir="cw">
                                      <p:cBhvr override="childStyle">
                                        <p:cTn id="6" dur="500" fill="hold"/>
                                        <p:tgtEl>
                                          <p:spTgt spid="3">
                                            <p:txEl>
                                              <p:pRg st="0" end="0"/>
                                            </p:txEl>
                                          </p:spTgt>
                                        </p:tgtEl>
                                        <p:attrNameLst>
                                          <p:attrName>style.color</p:attrName>
                                        </p:attrNameLst>
                                      </p:cBhvr>
                                      <p:by>
                                        <p:hsl h="0" s="-12549" l="-25098"/>
                                      </p:by>
                                    </p:animClr>
                                    <p:animClr clrSpc="hsl" dir="cw">
                                      <p:cBhvr>
                                        <p:cTn id="7" dur="500" fill="hold"/>
                                        <p:tgtEl>
                                          <p:spTgt spid="3">
                                            <p:txEl>
                                              <p:pRg st="0" end="0"/>
                                            </p:txEl>
                                          </p:spTgt>
                                        </p:tgtEl>
                                        <p:attrNameLst>
                                          <p:attrName>fillcolor</p:attrName>
                                        </p:attrNameLst>
                                      </p:cBhvr>
                                      <p:by>
                                        <p:hsl h="0" s="-12549" l="-25098"/>
                                      </p:by>
                                    </p:animClr>
                                    <p:animClr clrSpc="hsl" dir="cw">
                                      <p:cBhvr>
                                        <p:cTn id="8" dur="500" fill="hold"/>
                                        <p:tgtEl>
                                          <p:spTgt spid="3">
                                            <p:txEl>
                                              <p:pRg st="0" end="0"/>
                                            </p:txEl>
                                          </p:spTgt>
                                        </p:tgtEl>
                                        <p:attrNameLst>
                                          <p:attrName>stroke.color</p:attrName>
                                        </p:attrNameLst>
                                      </p:cBhvr>
                                      <p:by>
                                        <p:hsl h="0" s="-12549" l="-25098"/>
                                      </p:by>
                                    </p:animClr>
                                    <p:set>
                                      <p:cBhvr>
                                        <p:cTn id="9" dur="500" fill="hold"/>
                                        <p:tgtEl>
                                          <p:spTgt spid="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71473" y="571481"/>
            <a:ext cx="7858180" cy="5554683"/>
          </a:xfrm>
        </p:spPr>
        <p:txBody>
          <a:bodyPr>
            <a:normAutofit/>
          </a:bodyPr>
          <a:lstStyle/>
          <a:p>
            <a:pPr marL="0" indent="0" algn="just">
              <a:buNone/>
            </a:pPr>
            <a:r>
              <a:rPr lang="en-US" dirty="0" smtClean="0"/>
              <a:t>   Millions of people can’t live without television in the modern world, and broadcasting is appreciated by people thanks to the musical programs and news. Newspapers also can give any necessary information</a:t>
            </a:r>
            <a:r>
              <a:rPr lang="ru-RU" dirty="0" smtClean="0"/>
              <a:t>. </a:t>
            </a:r>
            <a:r>
              <a:rPr lang="en-US" dirty="0" smtClean="0"/>
              <a:t>But the Internet is the most popular source of information</a:t>
            </a:r>
            <a:r>
              <a:rPr lang="ru-RU" dirty="0" smtClean="0"/>
              <a:t>. </a:t>
            </a:r>
          </a:p>
          <a:p>
            <a:pPr marL="0" indent="0" algn="just">
              <a:buNone/>
            </a:pPr>
            <a:r>
              <a:rPr lang="en-US" dirty="0" smtClean="0"/>
              <a:t>   In the epoch of information technologies it is very difficult to imagine our life without mass media, because they are very important in the life of people. It is the best way to be aware of political and economical events, and numerous well-known achievements</a:t>
            </a:r>
            <a:r>
              <a:rPr lang="ru-RU" dirty="0" smtClean="0"/>
              <a:t>.</a:t>
            </a:r>
            <a:endParaRPr lang="ru-RU" dirty="0"/>
          </a:p>
        </p:txBody>
      </p:sp>
    </p:spTree>
    <p:extLst>
      <p:ext uri="{BB962C8B-B14F-4D97-AF65-F5344CB8AC3E}">
        <p14:creationId xmlns="" xmlns:p14="http://schemas.microsoft.com/office/powerpoint/2010/main" val="47598365"/>
      </p:ext>
    </p:extLst>
  </p:cSld>
  <p:clrMapOvr>
    <a:masterClrMapping/>
  </p:clrMapOvr>
  <mc:AlternateContent xmlns:mc="http://schemas.openxmlformats.org/markup-compatibility/2006">
    <mc:Choice xmlns="" xmlns:p14="http://schemas.microsoft.com/office/powerpoint/2010/main" Requires="p14">
      <p:transition spd="slow" p14:dur="5500">
        <p14:ripple/>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57224" y="1500175"/>
            <a:ext cx="7358115" cy="3071834"/>
          </a:xfrm>
        </p:spPr>
        <p:txBody>
          <a:bodyPr>
            <a:normAutofit lnSpcReduction="10000"/>
          </a:bodyPr>
          <a:lstStyle/>
          <a:p>
            <a:pPr marL="0" indent="0" algn="just">
              <a:buNone/>
            </a:pP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The term</a:t>
            </a:r>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mass media</a:t>
            </a:r>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came into Russian  from French</a:t>
            </a:r>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(moyens d’information de masse), </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forcing out the notion</a:t>
            </a:r>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“the means of mass communication”</a:t>
            </a:r>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that was introduced by the experts of the USSR in 1960</a:t>
            </a:r>
            <a:r>
              <a:rPr lang="en-US" b="1" baseline="300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
            </a:r>
            <a:endPar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ustDataLst>
      <p:tags r:id="rId1"/>
    </p:custDataLst>
    <p:extLst>
      <p:ext uri="{BB962C8B-B14F-4D97-AF65-F5344CB8AC3E}">
        <p14:creationId xmlns="" xmlns:p14="http://schemas.microsoft.com/office/powerpoint/2010/main" val="3862603210"/>
      </p:ext>
    </p:extLst>
  </p:cSld>
  <p:clrMapOvr>
    <a:masterClrMapping/>
  </p:clrMapOvr>
  <mc:AlternateContent xmlns:mc="http://schemas.openxmlformats.org/markup-compatibility/2006">
    <mc:Choice xmlns=""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mph" presetSubtype="0" fill="hold" nodeType="afterEffect">
                                  <p:stCondLst>
                                    <p:cond delay="0"/>
                                  </p:stCondLst>
                                  <p:childTnLst>
                                    <p:animClr clrSpc="hsl" dir="cw">
                                      <p:cBhvr override="childStyle">
                                        <p:cTn id="6" dur="500" fill="hold"/>
                                        <p:tgtEl>
                                          <p:spTgt spid="3">
                                            <p:txEl>
                                              <p:pRg st="0" end="0"/>
                                            </p:txEl>
                                          </p:spTgt>
                                        </p:tgtEl>
                                        <p:attrNameLst>
                                          <p:attrName>style.color</p:attrName>
                                        </p:attrNameLst>
                                      </p:cBhvr>
                                      <p:by>
                                        <p:hsl h="0" s="-12549" l="-25098"/>
                                      </p:by>
                                    </p:animClr>
                                    <p:animClr clrSpc="hsl" dir="cw">
                                      <p:cBhvr>
                                        <p:cTn id="7" dur="500" fill="hold"/>
                                        <p:tgtEl>
                                          <p:spTgt spid="3">
                                            <p:txEl>
                                              <p:pRg st="0" end="0"/>
                                            </p:txEl>
                                          </p:spTgt>
                                        </p:tgtEl>
                                        <p:attrNameLst>
                                          <p:attrName>fillcolor</p:attrName>
                                        </p:attrNameLst>
                                      </p:cBhvr>
                                      <p:by>
                                        <p:hsl h="0" s="-12549" l="-25098"/>
                                      </p:by>
                                    </p:animClr>
                                    <p:animClr clrSpc="hsl" dir="cw">
                                      <p:cBhvr>
                                        <p:cTn id="8" dur="500" fill="hold"/>
                                        <p:tgtEl>
                                          <p:spTgt spid="3">
                                            <p:txEl>
                                              <p:pRg st="0" end="0"/>
                                            </p:txEl>
                                          </p:spTgt>
                                        </p:tgtEl>
                                        <p:attrNameLst>
                                          <p:attrName>stroke.color</p:attrName>
                                        </p:attrNameLst>
                                      </p:cBhvr>
                                      <p:by>
                                        <p:hsl h="0" s="-12549" l="-25098"/>
                                      </p:by>
                                    </p:animClr>
                                    <p:set>
                                      <p:cBhvr>
                                        <p:cTn id="9" dur="500" fill="hold"/>
                                        <p:tgtEl>
                                          <p:spTgt spid="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268760"/>
            <a:ext cx="8229600" cy="774720"/>
          </a:xfrm>
        </p:spPr>
        <p:txBody>
          <a:bodyPr>
            <a:normAutofit fontScale="90000"/>
          </a:bodyPr>
          <a:lstStyle/>
          <a:p>
            <a:r>
              <a:rPr lang="en-US"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The mass media include</a:t>
            </a:r>
            <a:r>
              <a:rPr lang="ru-RU"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r>
              <a:rPr lang="ru-RU"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r>
            <a:br>
              <a:rPr lang="ru-RU"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br>
            <a:endParaRPr lang="ru-RU"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3" name="Объект 2"/>
          <p:cNvSpPr>
            <a:spLocks noGrp="1"/>
          </p:cNvSpPr>
          <p:nvPr>
            <p:ph idx="1"/>
          </p:nvPr>
        </p:nvSpPr>
        <p:spPr/>
        <p:txBody>
          <a:bodyPr/>
          <a:lstStyle/>
          <a:p>
            <a:r>
              <a:rPr lang="en-US" u="sng" dirty="0" smtClean="0"/>
              <a:t>Th</a:t>
            </a:r>
            <a:r>
              <a:rPr lang="en-US" u="sng" dirty="0" smtClean="0"/>
              <a:t>e </a:t>
            </a:r>
            <a:r>
              <a:rPr lang="en-US" u="sng" dirty="0" smtClean="0"/>
              <a:t>print editions (the press)</a:t>
            </a:r>
            <a:r>
              <a:rPr lang="ru-RU" dirty="0" smtClean="0"/>
              <a:t>:</a:t>
            </a:r>
            <a:r>
              <a:rPr lang="en-US" dirty="0" smtClean="0"/>
              <a:t> newspapers</a:t>
            </a:r>
            <a:r>
              <a:rPr lang="ru-RU" dirty="0" smtClean="0"/>
              <a:t>,</a:t>
            </a:r>
            <a:r>
              <a:rPr lang="en-US" dirty="0" smtClean="0"/>
              <a:t> magazines.</a:t>
            </a:r>
          </a:p>
          <a:p>
            <a:endParaRPr lang="ru-RU" dirty="0" smtClean="0"/>
          </a:p>
          <a:p>
            <a:r>
              <a:rPr lang="en-US" u="sng" dirty="0" smtClean="0"/>
              <a:t>The electronic mass media</a:t>
            </a:r>
            <a:r>
              <a:rPr lang="ru-RU" dirty="0" smtClean="0"/>
              <a:t>:</a:t>
            </a:r>
            <a:r>
              <a:rPr lang="en-US" dirty="0" smtClean="0"/>
              <a:t> television, radio, the Internet.</a:t>
            </a:r>
            <a:endParaRPr lang="ru-RU" dirty="0"/>
          </a:p>
        </p:txBody>
      </p:sp>
    </p:spTree>
    <p:extLst>
      <p:ext uri="{BB962C8B-B14F-4D97-AF65-F5344CB8AC3E}">
        <p14:creationId xmlns="" xmlns:p14="http://schemas.microsoft.com/office/powerpoint/2010/main" val="4131311343"/>
      </p:ext>
    </p:extLst>
  </p:cSld>
  <p:clrMapOvr>
    <a:masterClrMapping/>
  </p:clrMapOvr>
  <mc:AlternateContent xmlns:mc="http://schemas.openxmlformats.org/markup-compatibility/2006">
    <mc:Choice xmlns="" xmlns:p14="http://schemas.microsoft.com/office/powerpoint/2010/main" Requires="p14">
      <p:transition spd="slow" p14:dur="30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mph" presetSubtype="0" fill="hold" grpId="0" nodeType="afterEffect">
                                  <p:stCondLst>
                                    <p:cond delay="0"/>
                                  </p:stCondLst>
                                  <p:childTnLst>
                                    <p:animClr clrSpc="hsl" dir="cw">
                                      <p:cBhvr override="childStyle">
                                        <p:cTn id="6" dur="500" fill="hold"/>
                                        <p:tgtEl>
                                          <p:spTgt spid="2"/>
                                        </p:tgtEl>
                                        <p:attrNameLst>
                                          <p:attrName>style.color</p:attrName>
                                        </p:attrNameLst>
                                      </p:cBhvr>
                                      <p:by>
                                        <p:hsl h="0" s="-70588" l="0"/>
                                      </p:by>
                                    </p:animClr>
                                    <p:animClr clrSpc="hsl" dir="cw">
                                      <p:cBhvr>
                                        <p:cTn id="7" dur="500" fill="hold"/>
                                        <p:tgtEl>
                                          <p:spTgt spid="2"/>
                                        </p:tgtEl>
                                        <p:attrNameLst>
                                          <p:attrName>fillcolor</p:attrName>
                                        </p:attrNameLst>
                                      </p:cBhvr>
                                      <p:by>
                                        <p:hsl h="0" s="-70588" l="0"/>
                                      </p:by>
                                    </p:animClr>
                                    <p:animClr clrSpc="hsl" dir="cw">
                                      <p:cBhvr>
                                        <p:cTn id="8" dur="500" fill="hold"/>
                                        <p:tgtEl>
                                          <p:spTgt spid="2"/>
                                        </p:tgtEl>
                                        <p:attrNameLst>
                                          <p:attrName>stroke.color</p:attrName>
                                        </p:attrNameLst>
                                      </p:cBhvr>
                                      <p:by>
                                        <p:hsl h="0" s="-70588" l="0"/>
                                      </p:by>
                                    </p:animClr>
                                    <p:set>
                                      <p:cBhvr>
                                        <p:cTn id="9" dur="500" fill="hold"/>
                                        <p:tgtEl>
                                          <p:spTgt spid="2"/>
                                        </p:tgtEl>
                                        <p:attrNameLst>
                                          <p:attrName>fill.type</p:attrName>
                                        </p:attrNameLst>
                                      </p:cBhvr>
                                      <p:to>
                                        <p:strVal val="solid"/>
                                      </p:to>
                                    </p:set>
                                  </p:childTnLst>
                                </p:cTn>
                              </p:par>
                            </p:childTnLst>
                          </p:cTn>
                        </p:par>
                        <p:par>
                          <p:cTn id="10" fill="hold">
                            <p:stCondLst>
                              <p:cond delay="500"/>
                            </p:stCondLst>
                            <p:childTnLst>
                              <p:par>
                                <p:cTn id="11" presetID="15" presetClass="emph" presetSubtype="0" nodeType="afterEffect">
                                  <p:stCondLst>
                                    <p:cond delay="0"/>
                                  </p:stCondLst>
                                  <p:iterate type="lt">
                                    <p:tmAbs val="25"/>
                                  </p:iterate>
                                  <p:childTnLst>
                                    <p:set>
                                      <p:cBhvr override="childStyle">
                                        <p:cTn id="12" dur="indefinite"/>
                                        <p:tgtEl>
                                          <p:spTgt spid="3">
                                            <p:txEl>
                                              <p:pRg st="0" end="0"/>
                                            </p:txEl>
                                          </p:spTgt>
                                        </p:tgtEl>
                                        <p:attrNameLst>
                                          <p:attrName>style.fontWeight</p:attrName>
                                        </p:attrNameLst>
                                      </p:cBhvr>
                                      <p:to>
                                        <p:strVal val="bold"/>
                                      </p:to>
                                    </p:set>
                                  </p:childTnLst>
                                </p:cTn>
                              </p:par>
                              <p:par>
                                <p:cTn id="13" presetID="15" presetClass="emph" presetSubtype="0" nodeType="withEffect">
                                  <p:stCondLst>
                                    <p:cond delay="0"/>
                                  </p:stCondLst>
                                  <p:iterate type="lt">
                                    <p:tmAbs val="25"/>
                                  </p:iterate>
                                  <p:childTnLst>
                                    <p:set>
                                      <p:cBhvr override="childStyle">
                                        <p:cTn id="14" dur="indefinite"/>
                                        <p:tgtEl>
                                          <p:spTgt spid="3">
                                            <p:txEl>
                                              <p:pRg st="2" end="2"/>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5" y="1071546"/>
            <a:ext cx="8229600" cy="1214446"/>
          </a:xfrm>
        </p:spPr>
        <p:txBody>
          <a:bodyPr>
            <a:normAutofit fontScale="90000"/>
          </a:bodyPr>
          <a:lstStyle/>
          <a:p>
            <a:r>
              <a:rPr lang="en-US" sz="3600" dirty="0" smtClean="0"/>
              <a:t>Charles Horton Cooley, Robert Ezra Park, Walter Lippmann </a:t>
            </a:r>
            <a:r>
              <a:rPr lang="ru-RU" sz="3600" dirty="0" smtClean="0"/>
              <a:t> </a:t>
            </a:r>
            <a:r>
              <a:rPr lang="en-US" sz="3600" dirty="0" smtClean="0"/>
              <a:t>and</a:t>
            </a:r>
            <a:r>
              <a:rPr lang="ru-RU" sz="3600" dirty="0" smtClean="0"/>
              <a:t> </a:t>
            </a:r>
            <a:r>
              <a:rPr lang="en-US" sz="3600" dirty="0" smtClean="0"/>
              <a:t>many others are</a:t>
            </a:r>
            <a:r>
              <a:rPr lang="ru-RU" sz="3600" dirty="0" smtClean="0"/>
              <a:t> </a:t>
            </a:r>
            <a:r>
              <a:rPr lang="en-US" sz="3600" dirty="0" smtClean="0"/>
              <a:t>the pioneers in studying of the mass media.</a:t>
            </a:r>
            <a:r>
              <a:rPr lang="ru-RU" dirty="0"/>
              <a:t/>
            </a:r>
            <a:br>
              <a:rPr lang="ru-RU" dirty="0"/>
            </a:br>
            <a:endParaRPr lang="ru-RU" dirty="0"/>
          </a:p>
        </p:txBody>
      </p:sp>
      <p:pic>
        <p:nvPicPr>
          <p:cNvPr id="102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785919" y="2857497"/>
            <a:ext cx="1830709" cy="22860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028" name="Picture 4"/>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857620" y="2857497"/>
            <a:ext cx="1724072" cy="20717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029" name="Picture 5"/>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5786447" y="2857497"/>
            <a:ext cx="1571636" cy="20717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8" name="Прямоугольник 7"/>
          <p:cNvSpPr/>
          <p:nvPr/>
        </p:nvSpPr>
        <p:spPr>
          <a:xfrm>
            <a:off x="1704276" y="4943500"/>
            <a:ext cx="1993993"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Charles Horton Cooley</a:t>
            </a:r>
            <a:endParaRPr lang="ru-RU" b="1" dirty="0"/>
          </a:p>
        </p:txBody>
      </p:sp>
      <p:sp>
        <p:nvSpPr>
          <p:cNvPr id="9" name="Прямоугольник 8"/>
          <p:cNvSpPr/>
          <p:nvPr/>
        </p:nvSpPr>
        <p:spPr>
          <a:xfrm>
            <a:off x="3698269" y="4943500"/>
            <a:ext cx="1953851"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Robert Ezra Park</a:t>
            </a:r>
            <a:endParaRPr lang="ru-RU" b="1" dirty="0"/>
          </a:p>
        </p:txBody>
      </p:sp>
      <p:sp>
        <p:nvSpPr>
          <p:cNvPr id="10" name="Прямоугольник 9"/>
          <p:cNvSpPr/>
          <p:nvPr/>
        </p:nvSpPr>
        <p:spPr>
          <a:xfrm>
            <a:off x="5652120" y="4929198"/>
            <a:ext cx="1800200"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Walter Lippmann</a:t>
            </a:r>
            <a:endParaRPr lang="ru-RU" b="1" dirty="0"/>
          </a:p>
        </p:txBody>
      </p:sp>
    </p:spTree>
    <p:extLst>
      <p:ext uri="{BB962C8B-B14F-4D97-AF65-F5344CB8AC3E}">
        <p14:creationId xmlns="" xmlns:p14="http://schemas.microsoft.com/office/powerpoint/2010/main" val="1040805776"/>
      </p:ext>
    </p:extLst>
  </p:cSld>
  <p:clrMapOvr>
    <a:masterClrMapping/>
  </p:clrMapOvr>
  <mc:AlternateContent xmlns:mc="http://schemas.openxmlformats.org/markup-compatibility/2006">
    <mc:Choice xmlns=""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mph" presetSubtype="0" fill="hold" grpId="0" nodeType="afterEffect">
                                  <p:stCondLst>
                                    <p:cond delay="0"/>
                                  </p:stCondLst>
                                  <p:childTnLst>
                                    <p:animClr clrSpc="hsl" dir="cw">
                                      <p:cBhvr override="childStyle">
                                        <p:cTn id="6" dur="500" fill="hold"/>
                                        <p:tgtEl>
                                          <p:spTgt spid="2"/>
                                        </p:tgtEl>
                                        <p:attrNameLst>
                                          <p:attrName>style.color</p:attrName>
                                        </p:attrNameLst>
                                      </p:cBhvr>
                                      <p:by>
                                        <p:hsl h="0" s="12549" l="25098"/>
                                      </p:by>
                                    </p:animClr>
                                    <p:animClr clrSpc="hsl" dir="cw">
                                      <p:cBhvr>
                                        <p:cTn id="7" dur="500" fill="hold"/>
                                        <p:tgtEl>
                                          <p:spTgt spid="2"/>
                                        </p:tgtEl>
                                        <p:attrNameLst>
                                          <p:attrName>fillcolor</p:attrName>
                                        </p:attrNameLst>
                                      </p:cBhvr>
                                      <p:by>
                                        <p:hsl h="0" s="12549" l="25098"/>
                                      </p:by>
                                    </p:animClr>
                                    <p:animClr clrSpc="hsl" dir="cw">
                                      <p:cBhvr>
                                        <p:cTn id="8" dur="500" fill="hold"/>
                                        <p:tgtEl>
                                          <p:spTgt spid="2"/>
                                        </p:tgtEl>
                                        <p:attrNameLst>
                                          <p:attrName>stroke.color</p:attrName>
                                        </p:attrNameLst>
                                      </p:cBhvr>
                                      <p:by>
                                        <p:hsl h="0" s="12549" l="25098"/>
                                      </p:by>
                                    </p:animClr>
                                    <p:set>
                                      <p:cBhvr>
                                        <p:cTn id="9" dur="500"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28596" y="1857365"/>
            <a:ext cx="8229600" cy="4525963"/>
          </a:xfrm>
        </p:spPr>
        <p:txBody>
          <a:bodyPr>
            <a:normAutofit/>
          </a:bodyPr>
          <a:lstStyle/>
          <a:p>
            <a:pPr>
              <a:buBlip>
                <a:blip r:embed="rId2"/>
              </a:buBlip>
            </a:pPr>
            <a:r>
              <a:rPr lang="en-US" dirty="0" smtClean="0"/>
              <a:t>Periodical editions: a newspaper, a magazine, a bulletin, other edition, that has got a permanent title</a:t>
            </a:r>
            <a:r>
              <a:rPr lang="ru-RU" dirty="0" smtClean="0"/>
              <a:t> </a:t>
            </a:r>
            <a:r>
              <a:rPr lang="en-US" dirty="0" smtClean="0"/>
              <a:t>and a current number;</a:t>
            </a:r>
            <a:endParaRPr lang="ru-RU" dirty="0" smtClean="0"/>
          </a:p>
          <a:p>
            <a:pPr>
              <a:buBlip>
                <a:blip r:embed="rId2"/>
              </a:buBlip>
            </a:pPr>
            <a:r>
              <a:rPr lang="en-US" dirty="0" smtClean="0"/>
              <a:t>Broadcasting;</a:t>
            </a:r>
            <a:endParaRPr lang="ru-RU" dirty="0" smtClean="0"/>
          </a:p>
          <a:p>
            <a:pPr>
              <a:buBlip>
                <a:blip r:embed="rId2"/>
              </a:buBlip>
            </a:pPr>
            <a:r>
              <a:rPr lang="en-US" dirty="0" smtClean="0"/>
              <a:t>Television program;</a:t>
            </a:r>
            <a:endParaRPr lang="ru-RU" dirty="0" smtClean="0"/>
          </a:p>
          <a:p>
            <a:pPr>
              <a:buBlip>
                <a:blip r:embed="rId2"/>
              </a:buBlip>
            </a:pPr>
            <a:r>
              <a:rPr lang="en-US" dirty="0" smtClean="0"/>
              <a:t>Video film;</a:t>
            </a:r>
            <a:endParaRPr lang="ru-RU" dirty="0" smtClean="0"/>
          </a:p>
          <a:p>
            <a:pPr>
              <a:buBlip>
                <a:blip r:embed="rId2"/>
              </a:buBlip>
            </a:pPr>
            <a:r>
              <a:rPr lang="en-US" dirty="0" smtClean="0"/>
              <a:t>News film;</a:t>
            </a:r>
            <a:endParaRPr lang="ru-RU" dirty="0" smtClean="0"/>
          </a:p>
          <a:p>
            <a:pPr>
              <a:buBlip>
                <a:blip r:embed="rId2"/>
              </a:buBlip>
            </a:pPr>
            <a:r>
              <a:rPr lang="en-US" dirty="0" smtClean="0"/>
              <a:t>Another form of spreading mass information.</a:t>
            </a:r>
            <a:endParaRPr lang="ru-RU" dirty="0" smtClean="0"/>
          </a:p>
        </p:txBody>
      </p:sp>
      <p:sp>
        <p:nvSpPr>
          <p:cNvPr id="2" name="Заголовок 1"/>
          <p:cNvSpPr>
            <a:spLocks noGrp="1"/>
          </p:cNvSpPr>
          <p:nvPr>
            <p:ph type="title"/>
          </p:nvPr>
        </p:nvSpPr>
        <p:spPr>
          <a:xfrm>
            <a:off x="467544" y="404664"/>
            <a:ext cx="8229600" cy="1368412"/>
          </a:xfrm>
        </p:spPr>
        <p:txBody>
          <a:bodyPr anchor="b">
            <a:normAutofit fontScale="90000"/>
            <a:scene3d>
              <a:camera prst="orthographicFront"/>
              <a:lightRig rig="glow" dir="tl">
                <a:rot lat="0" lon="0" rev="5400000"/>
              </a:lightRig>
            </a:scene3d>
            <a:sp3d contourW="12700">
              <a:bevelT w="25400" h="25400"/>
              <a:contourClr>
                <a:schemeClr val="accent6">
                  <a:shade val="73000"/>
                </a:schemeClr>
              </a:contourClr>
            </a:sp3d>
          </a:bodyPr>
          <a:lstStyle/>
          <a:p>
            <a:pPr marL="342900" lvl="0" indent="-342900">
              <a:spcBef>
                <a:spcPct val="20000"/>
              </a:spcBef>
            </a:pPr>
            <a:r>
              <a:rPr lang="ru-RU" sz="2500" b="1"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a typeface="+mn-ea"/>
                <a:cs typeface="+mn-cs"/>
              </a:rPr>
              <a:t/>
            </a:r>
            <a:br>
              <a:rPr lang="ru-RU" sz="2500" b="1"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a typeface="+mn-ea"/>
                <a:cs typeface="+mn-cs"/>
              </a:rPr>
            </a:br>
            <a:r>
              <a:rPr lang="en-US"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en-US" sz="4000"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The mass media</a:t>
            </a:r>
            <a:r>
              <a:rPr lang="ru-RU" sz="4000"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en-US" sz="4000"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are the combination of such objects of mass communication as:</a:t>
            </a:r>
            <a:endParaRPr lang="ru-RU" b="1"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extLst>
      <p:ext uri="{BB962C8B-B14F-4D97-AF65-F5344CB8AC3E}">
        <p14:creationId xmlns="" xmlns:p14="http://schemas.microsoft.com/office/powerpoint/2010/main" val="1670758607"/>
      </p:ext>
    </p:extLst>
  </p:cSld>
  <p:clrMapOvr>
    <a:masterClrMapping/>
  </p:clrMapOvr>
  <mc:AlternateContent xmlns:mc="http://schemas.openxmlformats.org/markup-compatibility/2006">
    <mc:Choice xmlns=""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mph" presetSubtype="0" fill="hold" grpId="0" nodeType="afterEffect">
                                  <p:stCondLst>
                                    <p:cond delay="0"/>
                                  </p:stCondLst>
                                  <p:childTnLst>
                                    <p:animClr clrSpc="hsl" dir="cw">
                                      <p:cBhvr override="childStyle">
                                        <p:cTn id="6" dur="500" fill="hold"/>
                                        <p:tgtEl>
                                          <p:spTgt spid="2"/>
                                        </p:tgtEl>
                                        <p:attrNameLst>
                                          <p:attrName>style.color</p:attrName>
                                        </p:attrNameLst>
                                      </p:cBhvr>
                                      <p:by>
                                        <p:hsl h="0" s="12549" l="25098"/>
                                      </p:by>
                                    </p:animClr>
                                    <p:animClr clrSpc="hsl" dir="cw">
                                      <p:cBhvr>
                                        <p:cTn id="7" dur="500" fill="hold"/>
                                        <p:tgtEl>
                                          <p:spTgt spid="2"/>
                                        </p:tgtEl>
                                        <p:attrNameLst>
                                          <p:attrName>fillcolor</p:attrName>
                                        </p:attrNameLst>
                                      </p:cBhvr>
                                      <p:by>
                                        <p:hsl h="0" s="12549" l="25098"/>
                                      </p:by>
                                    </p:animClr>
                                    <p:animClr clrSpc="hsl" dir="cw">
                                      <p:cBhvr>
                                        <p:cTn id="8" dur="500" fill="hold"/>
                                        <p:tgtEl>
                                          <p:spTgt spid="2"/>
                                        </p:tgtEl>
                                        <p:attrNameLst>
                                          <p:attrName>stroke.color</p:attrName>
                                        </p:attrNameLst>
                                      </p:cBhvr>
                                      <p:by>
                                        <p:hsl h="0" s="12549" l="25098"/>
                                      </p:by>
                                    </p:animClr>
                                    <p:set>
                                      <p:cBhvr>
                                        <p:cTn id="9" dur="500" fill="hold"/>
                                        <p:tgtEl>
                                          <p:spTgt spid="2"/>
                                        </p:tgtEl>
                                        <p:attrNameLst>
                                          <p:attrName>fill.type</p:attrName>
                                        </p:attrNameLst>
                                      </p:cBhvr>
                                      <p:to>
                                        <p:strVal val="solid"/>
                                      </p:to>
                                    </p:set>
                                  </p:childTnLst>
                                </p:cTn>
                              </p:par>
                            </p:childTnLst>
                          </p:cTn>
                        </p:par>
                        <p:par>
                          <p:cTn id="10" fill="hold">
                            <p:stCondLst>
                              <p:cond delay="500"/>
                            </p:stCondLst>
                            <p:childTnLst>
                              <p:par>
                                <p:cTn id="11" presetID="15" presetClass="emph" presetSubtype="0" nodeType="afterEffect">
                                  <p:stCondLst>
                                    <p:cond delay="0"/>
                                  </p:stCondLst>
                                  <p:iterate type="lt">
                                    <p:tmAbs val="25"/>
                                  </p:iterate>
                                  <p:childTnLst>
                                    <p:set>
                                      <p:cBhvr override="childStyle">
                                        <p:cTn id="12" dur="indefinite"/>
                                        <p:tgtEl>
                                          <p:spTgt spid="3">
                                            <p:txEl>
                                              <p:pRg st="0" end="0"/>
                                            </p:txEl>
                                          </p:spTgt>
                                        </p:tgtEl>
                                        <p:attrNameLst>
                                          <p:attrName>style.fontWeight</p:attrName>
                                        </p:attrNameLst>
                                      </p:cBhvr>
                                      <p:to>
                                        <p:strVal val="bold"/>
                                      </p:to>
                                    </p:set>
                                  </p:childTnLst>
                                </p:cTn>
                              </p:par>
                              <p:par>
                                <p:cTn id="13" presetID="15" presetClass="emph" presetSubtype="0" nodeType="withEffect">
                                  <p:stCondLst>
                                    <p:cond delay="0"/>
                                  </p:stCondLst>
                                  <p:iterate type="lt">
                                    <p:tmAbs val="25"/>
                                  </p:iterate>
                                  <p:childTnLst>
                                    <p:set>
                                      <p:cBhvr override="childStyle">
                                        <p:cTn id="14" dur="indefinite"/>
                                        <p:tgtEl>
                                          <p:spTgt spid="3">
                                            <p:txEl>
                                              <p:pRg st="1" end="1"/>
                                            </p:txEl>
                                          </p:spTgt>
                                        </p:tgtEl>
                                        <p:attrNameLst>
                                          <p:attrName>style.fontWeight</p:attrName>
                                        </p:attrNameLst>
                                      </p:cBhvr>
                                      <p:to>
                                        <p:strVal val="bold"/>
                                      </p:to>
                                    </p:set>
                                  </p:childTnLst>
                                </p:cTn>
                              </p:par>
                              <p:par>
                                <p:cTn id="15" presetID="15" presetClass="emph" presetSubtype="0" nodeType="withEffect">
                                  <p:stCondLst>
                                    <p:cond delay="0"/>
                                  </p:stCondLst>
                                  <p:iterate type="lt">
                                    <p:tmAbs val="25"/>
                                  </p:iterate>
                                  <p:childTnLst>
                                    <p:set>
                                      <p:cBhvr override="childStyle">
                                        <p:cTn id="16" dur="indefinite"/>
                                        <p:tgtEl>
                                          <p:spTgt spid="3">
                                            <p:txEl>
                                              <p:pRg st="2" end="2"/>
                                            </p:txEl>
                                          </p:spTgt>
                                        </p:tgtEl>
                                        <p:attrNameLst>
                                          <p:attrName>style.fontWeight</p:attrName>
                                        </p:attrNameLst>
                                      </p:cBhvr>
                                      <p:to>
                                        <p:strVal val="bold"/>
                                      </p:to>
                                    </p:set>
                                  </p:childTnLst>
                                </p:cTn>
                              </p:par>
                              <p:par>
                                <p:cTn id="17" presetID="15" presetClass="emph" presetSubtype="0" nodeType="withEffect">
                                  <p:stCondLst>
                                    <p:cond delay="0"/>
                                  </p:stCondLst>
                                  <p:iterate type="lt">
                                    <p:tmAbs val="25"/>
                                  </p:iterate>
                                  <p:childTnLst>
                                    <p:set>
                                      <p:cBhvr override="childStyle">
                                        <p:cTn id="18" dur="indefinite"/>
                                        <p:tgtEl>
                                          <p:spTgt spid="3">
                                            <p:txEl>
                                              <p:pRg st="3" end="3"/>
                                            </p:txEl>
                                          </p:spTgt>
                                        </p:tgtEl>
                                        <p:attrNameLst>
                                          <p:attrName>style.fontWeight</p:attrName>
                                        </p:attrNameLst>
                                      </p:cBhvr>
                                      <p:to>
                                        <p:strVal val="bold"/>
                                      </p:to>
                                    </p:set>
                                  </p:childTnLst>
                                </p:cTn>
                              </p:par>
                              <p:par>
                                <p:cTn id="19" presetID="15" presetClass="emph" presetSubtype="0" nodeType="withEffect">
                                  <p:stCondLst>
                                    <p:cond delay="0"/>
                                  </p:stCondLst>
                                  <p:iterate type="lt">
                                    <p:tmAbs val="25"/>
                                  </p:iterate>
                                  <p:childTnLst>
                                    <p:set>
                                      <p:cBhvr override="childStyle">
                                        <p:cTn id="20" dur="indefinite"/>
                                        <p:tgtEl>
                                          <p:spTgt spid="3">
                                            <p:txEl>
                                              <p:pRg st="4" end="4"/>
                                            </p:txEl>
                                          </p:spTgt>
                                        </p:tgtEl>
                                        <p:attrNameLst>
                                          <p:attrName>style.fontWeight</p:attrName>
                                        </p:attrNameLst>
                                      </p:cBhvr>
                                      <p:to>
                                        <p:strVal val="bold"/>
                                      </p:to>
                                    </p:set>
                                  </p:childTnLst>
                                </p:cTn>
                              </p:par>
                              <p:par>
                                <p:cTn id="21" presetID="15" presetClass="emph" presetSubtype="0" nodeType="withEffect">
                                  <p:stCondLst>
                                    <p:cond delay="0"/>
                                  </p:stCondLst>
                                  <p:iterate type="lt">
                                    <p:tmAbs val="25"/>
                                  </p:iterate>
                                  <p:childTnLst>
                                    <p:set>
                                      <p:cBhvr override="childStyle">
                                        <p:cTn id="22" dur="indefinite"/>
                                        <p:tgtEl>
                                          <p:spTgt spid="3">
                                            <p:txEl>
                                              <p:pRg st="5" end="5"/>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Заголовок 7"/>
          <p:cNvSpPr>
            <a:spLocks noGrp="1"/>
          </p:cNvSpPr>
          <p:nvPr>
            <p:ph type="title"/>
          </p:nvPr>
        </p:nvSpPr>
        <p:spPr>
          <a:xfrm>
            <a:off x="395535" y="116632"/>
            <a:ext cx="8229600" cy="1143000"/>
          </a:xfrm>
        </p:spPr>
        <p:txBody>
          <a:bodyPr/>
          <a:lstStyle/>
          <a:p>
            <a:r>
              <a:rPr lang="en-US" b="1" dirty="0" smtClean="0"/>
              <a:t>The Internet</a:t>
            </a:r>
            <a:endParaRPr lang="ru-RU" b="1" dirty="0"/>
          </a:p>
        </p:txBody>
      </p:sp>
      <p:sp>
        <p:nvSpPr>
          <p:cNvPr id="3" name="Объект 2"/>
          <p:cNvSpPr>
            <a:spLocks noGrp="1"/>
          </p:cNvSpPr>
          <p:nvPr>
            <p:ph idx="1"/>
          </p:nvPr>
        </p:nvSpPr>
        <p:spPr>
          <a:xfrm>
            <a:off x="1187624" y="980728"/>
            <a:ext cx="6858048" cy="4525963"/>
          </a:xfrm>
        </p:spPr>
        <p:txBody>
          <a:bodyPr>
            <a:normAutofit/>
          </a:bodyPr>
          <a:lstStyle/>
          <a:p>
            <a:pPr marL="0" indent="0" algn="just">
              <a:buNone/>
            </a:pPr>
            <a:r>
              <a:rPr lang="en-US" dirty="0" smtClean="0"/>
              <a:t>   </a:t>
            </a:r>
            <a:r>
              <a:rPr lang="en-US" sz="2400" dirty="0" smtClean="0"/>
              <a:t>The Internet  is the main achievement in the development of the means of mass communication</a:t>
            </a:r>
            <a:r>
              <a:rPr lang="ru-RU" sz="2400" dirty="0" smtClean="0"/>
              <a:t>.</a:t>
            </a:r>
            <a:r>
              <a:rPr lang="en-US" sz="2400" dirty="0" smtClean="0"/>
              <a:t> Nowadays</a:t>
            </a:r>
            <a:r>
              <a:rPr lang="ru-RU" sz="2400" dirty="0" smtClean="0"/>
              <a:t> </a:t>
            </a:r>
            <a:r>
              <a:rPr lang="en-US" sz="2400" dirty="0" smtClean="0"/>
              <a:t>the Internet is classified as  the fifth stage of technical development of the mankind</a:t>
            </a:r>
            <a:r>
              <a:rPr lang="ru-RU" sz="2400" dirty="0" smtClean="0"/>
              <a:t>.</a:t>
            </a:r>
            <a:r>
              <a:rPr lang="en-US" sz="2400" dirty="0" smtClean="0"/>
              <a:t> The other</a:t>
            </a:r>
            <a:r>
              <a:rPr lang="ru-RU" sz="2400" dirty="0" smtClean="0"/>
              <a:t> </a:t>
            </a:r>
            <a:r>
              <a:rPr lang="en-US" sz="2400" dirty="0" smtClean="0"/>
              <a:t>four stages are water energy processing, steam energy, electricity and electronics</a:t>
            </a:r>
            <a:r>
              <a:rPr lang="ru-RU" sz="2400" dirty="0" smtClean="0"/>
              <a:t>.</a:t>
            </a:r>
            <a:endParaRPr lang="ru-RU" sz="2400" dirty="0"/>
          </a:p>
        </p:txBody>
      </p:sp>
      <p:pic>
        <p:nvPicPr>
          <p:cNvPr id="10242"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2627784" y="4077072"/>
            <a:ext cx="4104456" cy="1554818"/>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2698869682"/>
      </p:ext>
    </p:extLst>
  </p:cSld>
  <p:clrMapOvr>
    <a:masterClrMapping/>
  </p:clrMapOvr>
  <mc:AlternateContent xmlns:mc="http://schemas.openxmlformats.org/markup-compatibility/2006">
    <mc:Choice xmlns="" xmlns:p14="http://schemas.microsoft.com/office/powerpoint/2010/main"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grpId="0" nodeType="afterEffect">
                                  <p:stCondLst>
                                    <p:cond delay="0"/>
                                  </p:stCondLst>
                                  <p:childTnLst>
                                    <p:anim calcmode="discrete" valueType="str">
                                      <p:cBhvr override="childStyle">
                                        <p:cTn id="6" dur="2000" fill="hold"/>
                                        <p:tgtEl>
                                          <p:spTgt spid="8"/>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30" presetClass="emph" presetSubtype="0" fill="hold" nodeType="afterEffect">
                                  <p:stCondLst>
                                    <p:cond delay="0"/>
                                  </p:stCondLst>
                                  <p:childTnLst>
                                    <p:animClr clrSpc="hsl" dir="cw">
                                      <p:cBhvr override="childStyle">
                                        <p:cTn id="9" dur="500" fill="hold"/>
                                        <p:tgtEl>
                                          <p:spTgt spid="3">
                                            <p:txEl>
                                              <p:pRg st="0" end="0"/>
                                            </p:txEl>
                                          </p:spTgt>
                                        </p:tgtEl>
                                        <p:attrNameLst>
                                          <p:attrName>style.color</p:attrName>
                                        </p:attrNameLst>
                                      </p:cBhvr>
                                      <p:by>
                                        <p:hsl h="0" s="12549" l="25098"/>
                                      </p:by>
                                    </p:animClr>
                                    <p:animClr clrSpc="hsl" dir="cw">
                                      <p:cBhvr>
                                        <p:cTn id="10" dur="500" fill="hold"/>
                                        <p:tgtEl>
                                          <p:spTgt spid="3">
                                            <p:txEl>
                                              <p:pRg st="0" end="0"/>
                                            </p:txEl>
                                          </p:spTgt>
                                        </p:tgtEl>
                                        <p:attrNameLst>
                                          <p:attrName>fillcolor</p:attrName>
                                        </p:attrNameLst>
                                      </p:cBhvr>
                                      <p:by>
                                        <p:hsl h="0" s="12549" l="25098"/>
                                      </p:by>
                                    </p:animClr>
                                    <p:animClr clrSpc="hsl" dir="cw">
                                      <p:cBhvr>
                                        <p:cTn id="11" dur="500" fill="hold"/>
                                        <p:tgtEl>
                                          <p:spTgt spid="3">
                                            <p:txEl>
                                              <p:pRg st="0" end="0"/>
                                            </p:txEl>
                                          </p:spTgt>
                                        </p:tgtEl>
                                        <p:attrNameLst>
                                          <p:attrName>stroke.color</p:attrName>
                                        </p:attrNameLst>
                                      </p:cBhvr>
                                      <p:by>
                                        <p:hsl h="0" s="12549" l="25098"/>
                                      </p:by>
                                    </p:animClr>
                                    <p:set>
                                      <p:cBhvr>
                                        <p:cTn id="12" dur="500" fill="hold"/>
                                        <p:tgtEl>
                                          <p:spTgt spid="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83568" y="1484784"/>
            <a:ext cx="8072495" cy="4525963"/>
          </a:xfrm>
        </p:spPr>
        <p:txBody>
          <a:bodyPr/>
          <a:lstStyle/>
          <a:p>
            <a:endParaRPr lang="en-US" dirty="0" smtClean="0"/>
          </a:p>
          <a:p>
            <a:pPr marL="514350" indent="-514350">
              <a:buFont typeface="+mj-lt"/>
              <a:buAutoNum type="arabicPeriod"/>
            </a:pPr>
            <a:r>
              <a:rPr lang="en-US" dirty="0" smtClean="0"/>
              <a:t>When the Internet is used in order  to find any interesting  information;</a:t>
            </a:r>
            <a:r>
              <a:rPr lang="ru-RU" dirty="0" smtClean="0"/>
              <a:t> </a:t>
            </a:r>
          </a:p>
          <a:p>
            <a:pPr marL="514350" indent="-514350">
              <a:buFont typeface="+mj-lt"/>
              <a:buAutoNum type="arabicPeriod"/>
            </a:pPr>
            <a:r>
              <a:rPr lang="en-US" dirty="0" smtClean="0"/>
              <a:t>The stage of commerce and communication</a:t>
            </a:r>
            <a:r>
              <a:rPr lang="ru-RU" dirty="0" smtClean="0"/>
              <a:t>;</a:t>
            </a:r>
          </a:p>
          <a:p>
            <a:pPr marL="514350" indent="-514350">
              <a:buFont typeface="+mj-lt"/>
              <a:buAutoNum type="arabicPeriod"/>
            </a:pPr>
            <a:r>
              <a:rPr lang="en-US" dirty="0" smtClean="0"/>
              <a:t>The stage of communication environment</a:t>
            </a:r>
            <a:r>
              <a:rPr lang="ru-RU" dirty="0" smtClean="0"/>
              <a:t>.</a:t>
            </a:r>
            <a:endParaRPr lang="ru-RU" dirty="0"/>
          </a:p>
        </p:txBody>
      </p:sp>
      <p:sp>
        <p:nvSpPr>
          <p:cNvPr id="2" name="Заголовок 1"/>
          <p:cNvSpPr>
            <a:spLocks noGrp="1"/>
          </p:cNvSpPr>
          <p:nvPr>
            <p:ph type="title"/>
          </p:nvPr>
        </p:nvSpPr>
        <p:spPr>
          <a:xfrm>
            <a:off x="467544" y="-387424"/>
            <a:ext cx="8229600" cy="1511288"/>
          </a:xfrm>
        </p:spPr>
        <p:txBody>
          <a:bodyPr anchor="t">
            <a:noAutofit/>
          </a:bodyPr>
          <a:lstStyle/>
          <a:p>
            <a:pPr marL="342900" lvl="0" indent="-342900">
              <a:spcBef>
                <a:spcPct val="20000"/>
              </a:spcBef>
            </a:pPr>
            <a:r>
              <a:rPr lang="en-US" sz="3200" dirty="0" smtClean="0">
                <a:solidFill>
                  <a:prstClr val="black"/>
                </a:solidFill>
                <a:ea typeface="+mn-ea"/>
                <a:cs typeface="+mn-cs"/>
              </a:rPr>
              <a:t/>
            </a:r>
            <a:br>
              <a:rPr lang="en-US" sz="3200" dirty="0" smtClean="0">
                <a:solidFill>
                  <a:prstClr val="black"/>
                </a:solidFill>
                <a:ea typeface="+mn-ea"/>
                <a:cs typeface="+mn-cs"/>
              </a:rPr>
            </a:br>
            <a:r>
              <a:rPr lang="en-US" sz="3200" dirty="0" smtClean="0">
                <a:ea typeface="+mn-ea"/>
                <a:cs typeface="+mn-cs"/>
              </a:rPr>
              <a:t>The development of t</a:t>
            </a:r>
            <a:r>
              <a:rPr lang="en-US" sz="3200" dirty="0" smtClean="0"/>
              <a:t>he Internet is divided into </a:t>
            </a:r>
            <a:r>
              <a:rPr lang="en-US" sz="3200" u="sng" dirty="0" smtClean="0"/>
              <a:t>three stages</a:t>
            </a:r>
            <a:r>
              <a:rPr lang="ru-RU" sz="3200" dirty="0" smtClean="0">
                <a:ea typeface="+mn-ea"/>
                <a:cs typeface="+mn-cs"/>
              </a:rPr>
              <a:t>: </a:t>
            </a:r>
            <a:r>
              <a:rPr lang="ru-RU" sz="3200" dirty="0">
                <a:ea typeface="+mn-ea"/>
                <a:cs typeface="+mn-cs"/>
              </a:rPr>
              <a:t/>
            </a:r>
            <a:br>
              <a:rPr lang="ru-RU" sz="3200" dirty="0">
                <a:ea typeface="+mn-ea"/>
                <a:cs typeface="+mn-cs"/>
              </a:rPr>
            </a:br>
            <a:endParaRPr lang="ru-RU" dirty="0"/>
          </a:p>
        </p:txBody>
      </p:sp>
      <p:pic>
        <p:nvPicPr>
          <p:cNvPr id="9218"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2627784" y="3861048"/>
            <a:ext cx="3380606" cy="256344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a:extLst/>
        </p:spPr>
      </p:pic>
    </p:spTree>
    <p:extLst>
      <p:ext uri="{BB962C8B-B14F-4D97-AF65-F5344CB8AC3E}">
        <p14:creationId xmlns="" xmlns:p14="http://schemas.microsoft.com/office/powerpoint/2010/main" val="834100170"/>
      </p:ext>
    </p:extLst>
  </p:cSld>
  <p:clrMapOvr>
    <a:masterClrMapping/>
  </p:clrMapOvr>
  <mc:AlternateContent xmlns:mc="http://schemas.openxmlformats.org/markup-compatibility/2006">
    <mc:Choice xmlns=""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mph" presetSubtype="0" fill="hold" grpId="0" nodeType="afterEffect">
                                  <p:stCondLst>
                                    <p:cond delay="0"/>
                                  </p:stCondLst>
                                  <p:childTnLst>
                                    <p:animClr clrSpc="hsl" dir="cw">
                                      <p:cBhvr override="childStyle">
                                        <p:cTn id="6" dur="500" fill="hold"/>
                                        <p:tgtEl>
                                          <p:spTgt spid="2"/>
                                        </p:tgtEl>
                                        <p:attrNameLst>
                                          <p:attrName>style.color</p:attrName>
                                        </p:attrNameLst>
                                      </p:cBhvr>
                                      <p:by>
                                        <p:hsl h="0" s="-12549" l="-25098"/>
                                      </p:by>
                                    </p:animClr>
                                    <p:animClr clrSpc="hsl" dir="cw">
                                      <p:cBhvr>
                                        <p:cTn id="7" dur="500" fill="hold"/>
                                        <p:tgtEl>
                                          <p:spTgt spid="2"/>
                                        </p:tgtEl>
                                        <p:attrNameLst>
                                          <p:attrName>fillcolor</p:attrName>
                                        </p:attrNameLst>
                                      </p:cBhvr>
                                      <p:by>
                                        <p:hsl h="0" s="-12549" l="-25098"/>
                                      </p:by>
                                    </p:animClr>
                                    <p:animClr clrSpc="hsl" dir="cw">
                                      <p:cBhvr>
                                        <p:cTn id="8" dur="500" fill="hold"/>
                                        <p:tgtEl>
                                          <p:spTgt spid="2"/>
                                        </p:tgtEl>
                                        <p:attrNameLst>
                                          <p:attrName>stroke.color</p:attrName>
                                        </p:attrNameLst>
                                      </p:cBhvr>
                                      <p:by>
                                        <p:hsl h="0" s="-12549" l="-25098"/>
                                      </p:by>
                                    </p:animClr>
                                    <p:set>
                                      <p:cBhvr>
                                        <p:cTn id="9" dur="500" fill="hold"/>
                                        <p:tgtEl>
                                          <p:spTgt spid="2"/>
                                        </p:tgtEl>
                                        <p:attrNameLst>
                                          <p:attrName>fill.type</p:attrName>
                                        </p:attrNameLst>
                                      </p:cBhvr>
                                      <p:to>
                                        <p:strVal val="solid"/>
                                      </p:to>
                                    </p:set>
                                  </p:childTnLst>
                                </p:cTn>
                              </p:par>
                            </p:childTnLst>
                          </p:cTn>
                        </p:par>
                        <p:par>
                          <p:cTn id="10" fill="hold">
                            <p:stCondLst>
                              <p:cond delay="500"/>
                            </p:stCondLst>
                            <p:childTnLst>
                              <p:par>
                                <p:cTn id="11" presetID="16" presetClass="emph" presetSubtype="0" fill="hold" nodeType="afterEffect">
                                  <p:stCondLst>
                                    <p:cond delay="0"/>
                                  </p:stCondLst>
                                  <p:iterate type="lt">
                                    <p:tmPct val="4000"/>
                                  </p:iterate>
                                  <p:childTnLst>
                                    <p:set>
                                      <p:cBhvr override="childStyle">
                                        <p:cTn id="12" dur="500" fill="hold"/>
                                        <p:tgtEl>
                                          <p:spTgt spid="3">
                                            <p:txEl>
                                              <p:pRg st="1" end="1"/>
                                            </p:txEl>
                                          </p:spTgt>
                                        </p:tgtEl>
                                        <p:attrNameLst>
                                          <p:attrName>style.color</p:attrName>
                                        </p:attrNameLst>
                                      </p:cBhvr>
                                      <p:to>
                                        <p:clrVal>
                                          <a:schemeClr val="accent2"/>
                                        </p:clrVal>
                                      </p:to>
                                    </p:set>
                                    <p:set>
                                      <p:cBhvr>
                                        <p:cTn id="13" dur="500" fill="hold"/>
                                        <p:tgtEl>
                                          <p:spTgt spid="3">
                                            <p:txEl>
                                              <p:pRg st="1" end="1"/>
                                            </p:txEl>
                                          </p:spTgt>
                                        </p:tgtEl>
                                        <p:attrNameLst>
                                          <p:attrName>fillcolor</p:attrName>
                                        </p:attrNameLst>
                                      </p:cBhvr>
                                      <p:to>
                                        <p:clrVal>
                                          <a:schemeClr val="accent2"/>
                                        </p:clrVal>
                                      </p:to>
                                    </p:set>
                                    <p:set>
                                      <p:cBhvr>
                                        <p:cTn id="14" dur="500" fill="hold"/>
                                        <p:tgtEl>
                                          <p:spTgt spid="3">
                                            <p:txEl>
                                              <p:pRg st="1" end="1"/>
                                            </p:txEl>
                                          </p:spTgt>
                                        </p:tgtEl>
                                        <p:attrNameLst>
                                          <p:attrName>fill.type</p:attrName>
                                        </p:attrNameLst>
                                      </p:cBhvr>
                                      <p:to>
                                        <p:strVal val="solid"/>
                                      </p:to>
                                    </p:set>
                                  </p:childTnLst>
                                </p:cTn>
                              </p:par>
                              <p:par>
                                <p:cTn id="15" presetID="16" presetClass="emph" presetSubtype="0" fill="hold" nodeType="withEffect">
                                  <p:stCondLst>
                                    <p:cond delay="0"/>
                                  </p:stCondLst>
                                  <p:iterate type="lt">
                                    <p:tmPct val="4000"/>
                                  </p:iterate>
                                  <p:childTnLst>
                                    <p:set>
                                      <p:cBhvr override="childStyle">
                                        <p:cTn id="16" dur="500" fill="hold"/>
                                        <p:tgtEl>
                                          <p:spTgt spid="3">
                                            <p:txEl>
                                              <p:pRg st="2" end="2"/>
                                            </p:txEl>
                                          </p:spTgt>
                                        </p:tgtEl>
                                        <p:attrNameLst>
                                          <p:attrName>style.color</p:attrName>
                                        </p:attrNameLst>
                                      </p:cBhvr>
                                      <p:to>
                                        <p:clrVal>
                                          <a:schemeClr val="accent2"/>
                                        </p:clrVal>
                                      </p:to>
                                    </p:set>
                                    <p:set>
                                      <p:cBhvr>
                                        <p:cTn id="17" dur="500" fill="hold"/>
                                        <p:tgtEl>
                                          <p:spTgt spid="3">
                                            <p:txEl>
                                              <p:pRg st="2" end="2"/>
                                            </p:txEl>
                                          </p:spTgt>
                                        </p:tgtEl>
                                        <p:attrNameLst>
                                          <p:attrName>fillcolor</p:attrName>
                                        </p:attrNameLst>
                                      </p:cBhvr>
                                      <p:to>
                                        <p:clrVal>
                                          <a:schemeClr val="accent2"/>
                                        </p:clrVal>
                                      </p:to>
                                    </p:set>
                                    <p:set>
                                      <p:cBhvr>
                                        <p:cTn id="18" dur="500" fill="hold"/>
                                        <p:tgtEl>
                                          <p:spTgt spid="3">
                                            <p:txEl>
                                              <p:pRg st="2" end="2"/>
                                            </p:txEl>
                                          </p:spTgt>
                                        </p:tgtEl>
                                        <p:attrNameLst>
                                          <p:attrName>fill.type</p:attrName>
                                        </p:attrNameLst>
                                      </p:cBhvr>
                                      <p:to>
                                        <p:strVal val="solid"/>
                                      </p:to>
                                    </p:set>
                                  </p:childTnLst>
                                </p:cTn>
                              </p:par>
                              <p:par>
                                <p:cTn id="19" presetID="16" presetClass="emph" presetSubtype="0" fill="hold" nodeType="withEffect">
                                  <p:stCondLst>
                                    <p:cond delay="0"/>
                                  </p:stCondLst>
                                  <p:iterate type="lt">
                                    <p:tmPct val="4000"/>
                                  </p:iterate>
                                  <p:childTnLst>
                                    <p:set>
                                      <p:cBhvr override="childStyle">
                                        <p:cTn id="20" dur="500" fill="hold"/>
                                        <p:tgtEl>
                                          <p:spTgt spid="3">
                                            <p:txEl>
                                              <p:pRg st="3" end="3"/>
                                            </p:txEl>
                                          </p:spTgt>
                                        </p:tgtEl>
                                        <p:attrNameLst>
                                          <p:attrName>style.color</p:attrName>
                                        </p:attrNameLst>
                                      </p:cBhvr>
                                      <p:to>
                                        <p:clrVal>
                                          <a:schemeClr val="accent2"/>
                                        </p:clrVal>
                                      </p:to>
                                    </p:set>
                                    <p:set>
                                      <p:cBhvr>
                                        <p:cTn id="21" dur="500" fill="hold"/>
                                        <p:tgtEl>
                                          <p:spTgt spid="3">
                                            <p:txEl>
                                              <p:pRg st="3" end="3"/>
                                            </p:txEl>
                                          </p:spTgt>
                                        </p:tgtEl>
                                        <p:attrNameLst>
                                          <p:attrName>fillcolor</p:attrName>
                                        </p:attrNameLst>
                                      </p:cBhvr>
                                      <p:to>
                                        <p:clrVal>
                                          <a:schemeClr val="accent2"/>
                                        </p:clrVal>
                                      </p:to>
                                    </p:set>
                                    <p:set>
                                      <p:cBhvr>
                                        <p:cTn id="22" dur="500" fill="hold"/>
                                        <p:tgtEl>
                                          <p:spTgt spid="3">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0.4|0.7"/>
</p:tagLst>
</file>

<file path=ppt/tags/tag2.xml><?xml version="1.0" encoding="utf-8"?>
<p:tagLst xmlns:a="http://schemas.openxmlformats.org/drawingml/2006/main" xmlns:r="http://schemas.openxmlformats.org/officeDocument/2006/relationships" xmlns:p="http://schemas.openxmlformats.org/presentationml/2006/main">
  <p:tag name="TIMING" val="|0.5"/>
</p:tagLst>
</file>

<file path=ppt/tags/tag3.xml><?xml version="1.0" encoding="utf-8"?>
<p:tagLst xmlns:a="http://schemas.openxmlformats.org/drawingml/2006/main" xmlns:r="http://schemas.openxmlformats.org/officeDocument/2006/relationships" xmlns:p="http://schemas.openxmlformats.org/presentationml/2006/main">
  <p:tag name="TIMING" val="|15.3"/>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image" Target="../media/image9.jpeg"/></Relationships>
</file>

<file path=ppt/theme/_rels/theme11.xml.rels><?xml version="1.0" encoding="UTF-8" standalone="yes"?>
<Relationships xmlns="http://schemas.openxmlformats.org/package/2006/relationships"><Relationship Id="rId1" Type="http://schemas.openxmlformats.org/officeDocument/2006/relationships/image" Target="../media/image13.jpeg"/></Relationships>
</file>

<file path=ppt/theme/_rels/theme12.xml.rels><?xml version="1.0" encoding="UTF-8" standalone="yes"?>
<Relationships xmlns="http://schemas.openxmlformats.org/package/2006/relationships"><Relationship Id="rId1" Type="http://schemas.openxmlformats.org/officeDocument/2006/relationships/image" Target="../media/image14.jpeg"/></Relationships>
</file>

<file path=ppt/theme/_rels/theme13.xml.rels><?xml version="1.0" encoding="UTF-8" standalone="yes"?>
<Relationships xmlns="http://schemas.openxmlformats.org/package/2006/relationships"><Relationship Id="rId1" Type="http://schemas.openxmlformats.org/officeDocument/2006/relationships/image" Target="../media/image15.jpeg"/></Relationships>
</file>

<file path=ppt/theme/_rels/theme14.xml.rels><?xml version="1.0" encoding="UTF-8" standalone="yes"?>
<Relationships xmlns="http://schemas.openxmlformats.org/package/2006/relationships"><Relationship Id="rId1" Type="http://schemas.openxmlformats.org/officeDocument/2006/relationships/image" Target="../media/image15.jpeg"/></Relationships>
</file>

<file path=ppt/theme/_rels/theme15.xml.rels><?xml version="1.0" encoding="UTF-8" standalone="yes"?>
<Relationships xmlns="http://schemas.openxmlformats.org/package/2006/relationships"><Relationship Id="rId1" Type="http://schemas.openxmlformats.org/officeDocument/2006/relationships/image" Target="../media/image3.jpeg"/></Relationships>
</file>

<file path=ppt/theme/_rels/them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image" Target="../media/image16.jpeg"/></Relationships>
</file>

<file path=ppt/theme/_rels/theme17.xml.rels><?xml version="1.0" encoding="UTF-8" standalone="yes"?>
<Relationships xmlns="http://schemas.openxmlformats.org/package/2006/relationships"><Relationship Id="rId1" Type="http://schemas.openxmlformats.org/officeDocument/2006/relationships/image" Target="../media/image18.jpeg"/></Relationships>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_rels/theme3.xml.rels><?xml version="1.0" encoding="UTF-8" standalone="yes"?>
<Relationships xmlns="http://schemas.openxmlformats.org/package/2006/relationships"><Relationship Id="rId1" Type="http://schemas.openxmlformats.org/officeDocument/2006/relationships/image" Target="../media/image3.jpeg"/></Relationships>
</file>

<file path=ppt/theme/_rels/theme4.xml.rels><?xml version="1.0" encoding="UTF-8" standalone="yes"?>
<Relationships xmlns="http://schemas.openxmlformats.org/package/2006/relationships"><Relationship Id="rId1" Type="http://schemas.openxmlformats.org/officeDocument/2006/relationships/image" Target="../media/image4.jpeg"/></Relationships>
</file>

<file path=ppt/theme/_rels/them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image" Target="../media/image5.jpeg"/></Relationships>
</file>

<file path=ppt/theme/_rels/them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image" Target="../media/image5.jpeg"/></Relationships>
</file>

<file path=ppt/theme/_rels/theme7.xml.rels><?xml version="1.0" encoding="UTF-8" standalone="yes"?>
<Relationships xmlns="http://schemas.openxmlformats.org/package/2006/relationships"><Relationship Id="rId1" Type="http://schemas.openxmlformats.org/officeDocument/2006/relationships/image" Target="../media/image7.jpeg"/></Relationships>
</file>

<file path=ppt/theme/_rels/theme8.xml.rels><?xml version="1.0" encoding="UTF-8" standalone="yes"?>
<Relationships xmlns="http://schemas.openxmlformats.org/package/2006/relationships"><Relationship Id="rId1" Type="http://schemas.openxmlformats.org/officeDocument/2006/relationships/image" Target="../media/image8.jpeg"/></Relationships>
</file>

<file path=ppt/theme/theme1.xml><?xml version="1.0" encoding="utf-8"?>
<a:theme xmlns:a="http://schemas.openxmlformats.org/drawingml/2006/main" name="Остин">
  <a:themeElements>
    <a:clrScheme name="Остин">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Остин">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Остин">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10.xml><?xml version="1.0" encoding="utf-8"?>
<a:theme xmlns:a="http://schemas.openxmlformats.org/drawingml/2006/main" name="Кнопка">
  <a:themeElements>
    <a:clrScheme name="Кнопка">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Кнопка">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Кнопка">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ppt/theme/theme11.xml><?xml version="1.0" encoding="utf-8"?>
<a:theme xmlns:a="http://schemas.openxmlformats.org/drawingml/2006/main" name="Городская">
  <a:themeElements>
    <a:clrScheme name="Городская">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Городская">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Городская">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12.xml><?xml version="1.0" encoding="utf-8"?>
<a:theme xmlns:a="http://schemas.openxmlformats.org/drawingml/2006/main" name="Аптека">
  <a:themeElements>
    <a:clrScheme name="Аптека">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Аптека">
      <a:majorFont>
        <a:latin typeface="Book Antiqua"/>
        <a:ea typeface=""/>
        <a:cs typeface=""/>
        <a:font script="Jpan" typeface="HGS明朝B"/>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Аптека">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tile tx="0" ty="0" sx="100000" sy="100000" flip="none" algn="tl"/>
        </a:blipFill>
      </a:bgFillStyleLst>
    </a:fmtScheme>
  </a:themeElements>
  <a:objectDefaults/>
  <a:extraClrSchemeLst/>
</a:theme>
</file>

<file path=ppt/theme/theme13.xml><?xml version="1.0" encoding="utf-8"?>
<a:theme xmlns:a="http://schemas.openxmlformats.org/drawingml/2006/main" name="Аспект">
  <a:themeElements>
    <a:clrScheme name="Аспект">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Аспект">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Аспект">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14.xml><?xml version="1.0" encoding="utf-8"?>
<a:theme xmlns:a="http://schemas.openxmlformats.org/drawingml/2006/main" name="1_Аспект">
  <a:themeElements>
    <a:clrScheme name="Аспект">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Аспект">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Аспект">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15.xml><?xml version="1.0" encoding="utf-8"?>
<a:theme xmlns:a="http://schemas.openxmlformats.org/drawingml/2006/main" name="1_NewsPrint">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ppt/theme/theme16.xml><?xml version="1.0" encoding="utf-8"?>
<a:theme xmlns:a="http://schemas.openxmlformats.org/drawingml/2006/main" name="Бумажная">
  <a:themeElements>
    <a:clrScheme name="Базовая">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17.xml><?xml version="1.0" encoding="utf-8"?>
<a:theme xmlns:a="http://schemas.openxmlformats.org/drawingml/2006/main" name="Перспектива">
  <a:themeElements>
    <a:clrScheme name="Перспектива">
      <a:dk1>
        <a:sysClr val="windowText" lastClr="000000"/>
      </a:dk1>
      <a:lt1>
        <a:sysClr val="window" lastClr="FFFFFF"/>
      </a:lt1>
      <a:dk2>
        <a:srgbClr val="283138"/>
      </a:dk2>
      <a:lt2>
        <a:srgbClr val="FF8600"/>
      </a:lt2>
      <a:accent1>
        <a:srgbClr val="838D9B"/>
      </a:accent1>
      <a:accent2>
        <a:srgbClr val="D2610C"/>
      </a:accent2>
      <a:accent3>
        <a:srgbClr val="80716A"/>
      </a:accent3>
      <a:accent4>
        <a:srgbClr val="94147C"/>
      </a:accent4>
      <a:accent5>
        <a:srgbClr val="5D5AD2"/>
      </a:accent5>
      <a:accent6>
        <a:srgbClr val="6F6C7D"/>
      </a:accent6>
      <a:hlink>
        <a:srgbClr val="6187E3"/>
      </a:hlink>
      <a:folHlink>
        <a:srgbClr val="7B8EB8"/>
      </a:folHlink>
    </a:clrScheme>
    <a:fontScheme name="Классическая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Перспектива">
      <a:fillStyleLst>
        <a:solidFill>
          <a:schemeClr val="phClr"/>
        </a:solidFill>
        <a:gradFill rotWithShape="1">
          <a:gsLst>
            <a:gs pos="0">
              <a:schemeClr val="phClr">
                <a:tint val="50000"/>
                <a:alpha val="100000"/>
                <a:satMod val="160000"/>
                <a:lumMod val="105000"/>
              </a:schemeClr>
            </a:gs>
            <a:gs pos="41000">
              <a:schemeClr val="phClr">
                <a:tint val="57000"/>
                <a:satMod val="180000"/>
                <a:lumMod val="99000"/>
              </a:schemeClr>
            </a:gs>
            <a:gs pos="100000">
              <a:schemeClr val="phClr">
                <a:tint val="80000"/>
                <a:satMod val="200000"/>
                <a:lumMod val="104000"/>
              </a:schemeClr>
            </a:gs>
          </a:gsLst>
          <a:lin ang="5400000" scaled="1"/>
        </a:gradFill>
        <a:gradFill rotWithShape="1">
          <a:gsLst>
            <a:gs pos="0">
              <a:schemeClr val="phClr">
                <a:tint val="96000"/>
                <a:satMod val="130000"/>
                <a:lumMod val="114000"/>
              </a:schemeClr>
            </a:gs>
            <a:gs pos="60000">
              <a:schemeClr val="phClr">
                <a:tint val="100000"/>
                <a:satMod val="106000"/>
                <a:lumMod val="110000"/>
              </a:schemeClr>
            </a:gs>
            <a:gs pos="100000">
              <a:schemeClr val="ph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50800" dist="38100" dir="5400000" rotWithShape="0">
              <a:srgbClr val="000000">
                <a:alpha val="28000"/>
              </a:srgbClr>
            </a:outerShdw>
          </a:effectLst>
        </a:effectStyle>
        <a:effectStyle>
          <a:effectLst>
            <a:outerShdw blurRad="47625" dist="38100" dir="5400000" sy="98000" rotWithShape="0">
              <a:srgbClr val="000000">
                <a:alpha val="48000"/>
              </a:srgbClr>
            </a:outerShdw>
          </a:effectLst>
          <a:scene3d>
            <a:camera prst="orthographicFront">
              <a:rot lat="0" lon="0" rev="0"/>
            </a:camera>
            <a:lightRig rig="twoPt" dir="br">
              <a:rot lat="0" lon="0" rev="8700000"/>
            </a:lightRig>
          </a:scene3d>
          <a:sp3d prstMaterial="matte">
            <a:bevelT w="25400" h="53975"/>
          </a:sp3d>
        </a:effectStyle>
        <a:effectStyle>
          <a:effectLst>
            <a:reflection blurRad="12700" stA="24000" endPos="28000" dist="50800" dir="5400000" sy="-100000" rotWithShape="0"/>
          </a:effectLst>
          <a:scene3d>
            <a:camera prst="orthographicFront">
              <a:rot lat="0" lon="0" rev="0"/>
            </a:camera>
            <a:lightRig rig="threePt" dir="t">
              <a:rot lat="0" lon="0" rev="4800000"/>
            </a:lightRig>
          </a:scene3d>
          <a:sp3d>
            <a:bevelT w="69850" h="31750"/>
          </a:sp3d>
        </a:effectStyle>
      </a:effectStyleLst>
      <a:bgFillStyleLst>
        <a:solidFill>
          <a:schemeClr val="phClr"/>
        </a:solidFill>
        <a:gradFill rotWithShape="1">
          <a:gsLst>
            <a:gs pos="0">
              <a:schemeClr val="phClr">
                <a:tint val="100000"/>
                <a:shade val="80000"/>
                <a:satMod val="100000"/>
                <a:lumMod val="100000"/>
              </a:schemeClr>
            </a:gs>
            <a:gs pos="65000">
              <a:schemeClr val="phClr">
                <a:tint val="100000"/>
                <a:shade val="95000"/>
                <a:satMod val="100000"/>
                <a:lumMod val="100000"/>
              </a:schemeClr>
            </a:gs>
            <a:gs pos="100000">
              <a:schemeClr val="phClr">
                <a:tint val="88000"/>
                <a:shade val="100000"/>
                <a:satMod val="400000"/>
                <a:lumMod val="100000"/>
              </a:schemeClr>
            </a:gs>
          </a:gsLst>
          <a:lin ang="5400000" scaled="0"/>
        </a:gradFill>
        <a:blipFill rotWithShape="1">
          <a:blip xmlns:r="http://schemas.openxmlformats.org/officeDocument/2006/relationships" r:embed="rId1">
            <a:duotone>
              <a:schemeClr val="phClr">
                <a:tint val="95000"/>
                <a:satMod val="90000"/>
              </a:schemeClr>
              <a:schemeClr val="phClr">
                <a:shade val="92000"/>
              </a:schemeClr>
            </a:duotone>
          </a:blip>
          <a:tile tx="0" ty="0" sx="100000" sy="100000" flip="none" algn="tl"/>
        </a:blipFill>
      </a:bgFillStyleLst>
    </a:fmtScheme>
  </a:themeElements>
  <a:objectDefaults/>
  <a:extraClrSchemeLst/>
</a:theme>
</file>

<file path=ppt/theme/theme18.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9.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Главная">
  <a:themeElements>
    <a:clrScheme name="Главная">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Главная">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Главная">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3.xml><?xml version="1.0" encoding="utf-8"?>
<a:theme xmlns:a="http://schemas.openxmlformats.org/drawingml/2006/main" name="NewsPrint">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ppt/theme/theme4.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5.xml><?xml version="1.0" encoding="utf-8"?>
<a:theme xmlns:a="http://schemas.openxmlformats.org/drawingml/2006/main" name="Обычная">
  <a:themeElements>
    <a:clrScheme name="Обычная">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Обычная">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Обычная">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6.xml><?xml version="1.0" encoding="utf-8"?>
<a:theme xmlns:a="http://schemas.openxmlformats.org/drawingml/2006/main" name="1_Обычная">
  <a:themeElements>
    <a:clrScheme name="Обычная">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Обычная">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Обычная">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7.xml><?xml version="1.0" encoding="utf-8"?>
<a:theme xmlns:a="http://schemas.openxmlformats.org/drawingml/2006/main" name="Апекс">
  <a:themeElements>
    <a:clrScheme name="Городская">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8.xml><?xml version="1.0" encoding="utf-8"?>
<a:theme xmlns:a="http://schemas.openxmlformats.org/drawingml/2006/main" name="Сетка">
  <a:themeElements>
    <a:clrScheme name="Сетка">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Сетка">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Сетка">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9.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3471</TotalTime>
  <Words>1721</Words>
  <Application>Microsoft Office PowerPoint</Application>
  <PresentationFormat>Экран (4:3)</PresentationFormat>
  <Paragraphs>115</Paragraphs>
  <Slides>30</Slides>
  <Notes>1</Notes>
  <HiddenSlides>0</HiddenSlides>
  <MMClips>0</MMClips>
  <ScaleCrop>false</ScaleCrop>
  <HeadingPairs>
    <vt:vector size="4" baseType="variant">
      <vt:variant>
        <vt:lpstr>Тема</vt:lpstr>
      </vt:variant>
      <vt:variant>
        <vt:i4>17</vt:i4>
      </vt:variant>
      <vt:variant>
        <vt:lpstr>Заголовки слайдов</vt:lpstr>
      </vt:variant>
      <vt:variant>
        <vt:i4>30</vt:i4>
      </vt:variant>
    </vt:vector>
  </HeadingPairs>
  <TitlesOfParts>
    <vt:vector size="47" baseType="lpstr">
      <vt:lpstr>Остин</vt:lpstr>
      <vt:lpstr>Главная</vt:lpstr>
      <vt:lpstr>NewsPrint</vt:lpstr>
      <vt:lpstr>Открытая</vt:lpstr>
      <vt:lpstr>Обычная</vt:lpstr>
      <vt:lpstr>1_Обычная</vt:lpstr>
      <vt:lpstr>Апекс</vt:lpstr>
      <vt:lpstr>Сетка</vt:lpstr>
      <vt:lpstr>Тема Office</vt:lpstr>
      <vt:lpstr>Кнопка</vt:lpstr>
      <vt:lpstr>Городская</vt:lpstr>
      <vt:lpstr>Аптека</vt:lpstr>
      <vt:lpstr>Аспект</vt:lpstr>
      <vt:lpstr>1_Аспект</vt:lpstr>
      <vt:lpstr>1_NewsPrint</vt:lpstr>
      <vt:lpstr>Бумажная</vt:lpstr>
      <vt:lpstr>Перспектива</vt:lpstr>
      <vt:lpstr>               2013,  Kuloy,  Arkhangelsk Region</vt:lpstr>
      <vt:lpstr>Слайд 2</vt:lpstr>
      <vt:lpstr>Слайд 3</vt:lpstr>
      <vt:lpstr>Слайд 4</vt:lpstr>
      <vt:lpstr>The mass media include: </vt:lpstr>
      <vt:lpstr>Charles Horton Cooley, Robert Ezra Park, Walter Lippmann  and many others are the pioneers in studying of the mass media. </vt:lpstr>
      <vt:lpstr>  The mass media  are the combination of such objects of mass communication as:</vt:lpstr>
      <vt:lpstr>The Internet</vt:lpstr>
      <vt:lpstr> The development of the Internet is divided into three stages:  </vt:lpstr>
      <vt:lpstr>Слайд 10</vt:lpstr>
      <vt:lpstr>Russia,   the USA,                                                      Great Britain    </vt:lpstr>
      <vt:lpstr>The mass media in Russia</vt:lpstr>
      <vt:lpstr>Television in Russia</vt:lpstr>
      <vt:lpstr>Слайд 14</vt:lpstr>
      <vt:lpstr>The printing</vt:lpstr>
      <vt:lpstr>The radio in Russia</vt:lpstr>
      <vt:lpstr>The most popular broadcasting stations in Russia:</vt:lpstr>
      <vt:lpstr>The Internet in Russia</vt:lpstr>
      <vt:lpstr>The mass media in the USA</vt:lpstr>
      <vt:lpstr>The television in the USA</vt:lpstr>
      <vt:lpstr>The printing in the USA</vt:lpstr>
      <vt:lpstr>The radio in the USA</vt:lpstr>
      <vt:lpstr>The Internet in the USA</vt:lpstr>
      <vt:lpstr>The mass media in Great Britain</vt:lpstr>
      <vt:lpstr>The television in Great Britain</vt:lpstr>
      <vt:lpstr>The television in Great Britain</vt:lpstr>
      <vt:lpstr>The printing in Great Britain</vt:lpstr>
      <vt:lpstr>The radio in Great Britain</vt:lpstr>
      <vt:lpstr>The Internet in Great Britain</vt:lpstr>
      <vt:lpstr>Слайд 30</vt:lpstr>
    </vt:vector>
  </TitlesOfParts>
  <Company>Home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Сре́дства ма́ссовой информа́ции (СМИ)</dc:title>
  <dc:creator>олег</dc:creator>
  <cp:lastModifiedBy>COMPUTER</cp:lastModifiedBy>
  <cp:revision>403</cp:revision>
  <dcterms:created xsi:type="dcterms:W3CDTF">2012-09-13T07:14:50Z</dcterms:created>
  <dcterms:modified xsi:type="dcterms:W3CDTF">2013-01-23T14:41:45Z</dcterms:modified>
</cp:coreProperties>
</file>